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Lst>
  <p:sldSz cy="6858000" cx="12192000"/>
  <p:notesSz cx="6858000" cy="9144000"/>
  <p:embeddedFontLst>
    <p:embeddedFont>
      <p:font typeface="Play"/>
      <p:regular r:id="rId42"/>
      <p:bold r:id="rId4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44" roundtripDataSignature="AMtx7mi2L7Pf7XtCi8L6z9lYgfK5r8VMa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604E2C25-6BA3-453D-9C4D-E454362A53A8}">
  <a:tblStyle styleId="{604E2C25-6BA3-453D-9C4D-E454362A53A8}" styleName="Table_0">
    <a:wholeTbl>
      <a:tcTxStyle b="off" i="off">
        <a:font>
          <a:latin typeface="Avenir Next LT Pro"/>
          <a:ea typeface="Avenir Next LT Pro"/>
          <a:cs typeface="Avenir Next LT Pro"/>
        </a:font>
        <a:srgbClr val="000000"/>
      </a:tcTxStyle>
      <a:tcStyle>
        <a:tcBdr>
          <a:left>
            <a:ln cap="flat" cmpd="sng" w="12700">
              <a:solidFill>
                <a:srgbClr val="FFFFFF"/>
              </a:solidFill>
              <a:prstDash val="solid"/>
              <a:round/>
              <a:headEnd len="sm" w="sm" type="none"/>
              <a:tailEnd len="sm" w="sm" type="none"/>
            </a:ln>
          </a:left>
          <a:right>
            <a:ln cap="flat" cmpd="sng" w="12700">
              <a:solidFill>
                <a:srgbClr val="FFFFFF"/>
              </a:solidFill>
              <a:prstDash val="solid"/>
              <a:round/>
              <a:headEnd len="sm" w="sm" type="none"/>
              <a:tailEnd len="sm" w="sm" type="none"/>
            </a:ln>
          </a:right>
          <a:top>
            <a:ln cap="flat" cmpd="sng" w="12700">
              <a:solidFill>
                <a:srgbClr val="FFFFFF"/>
              </a:solidFill>
              <a:prstDash val="solid"/>
              <a:round/>
              <a:headEnd len="sm" w="sm" type="none"/>
              <a:tailEnd len="sm" w="sm" type="none"/>
            </a:ln>
          </a:top>
          <a:bottom>
            <a:ln cap="flat" cmpd="sng" w="12700">
              <a:solidFill>
                <a:srgbClr val="FFFFFF"/>
              </a:solidFill>
              <a:prstDash val="solid"/>
              <a:round/>
              <a:headEnd len="sm" w="sm" type="none"/>
              <a:tailEnd len="sm" w="sm" type="none"/>
            </a:ln>
          </a:bottom>
          <a:insideH>
            <a:ln cap="flat" cmpd="sng" w="12700">
              <a:solidFill>
                <a:srgbClr val="FFFFFF"/>
              </a:solidFill>
              <a:prstDash val="solid"/>
              <a:round/>
              <a:headEnd len="sm" w="sm" type="none"/>
              <a:tailEnd len="sm" w="sm" type="none"/>
            </a:ln>
          </a:insideH>
          <a:insideV>
            <a:ln cap="flat" cmpd="sng" w="12700">
              <a:solidFill>
                <a:srgbClr val="FFFFFF"/>
              </a:solidFill>
              <a:prstDash val="solid"/>
              <a:round/>
              <a:headEnd len="sm" w="sm" type="none"/>
              <a:tailEnd len="sm" w="sm" type="none"/>
            </a:ln>
          </a:insideV>
        </a:tcBdr>
        <a:fill>
          <a:solidFill>
            <a:srgbClr val="E0CBCF"/>
          </a:solidFill>
        </a:fill>
      </a:tcStyle>
    </a:wholeTbl>
    <a:band1H>
      <a:tcTxStyle/>
    </a:band1H>
    <a:band2H>
      <a:tcTxStyle b="off" i="off"/>
      <a:tcStyle>
        <a:fill>
          <a:solidFill>
            <a:srgbClr val="F0E7E9"/>
          </a:solidFill>
        </a:fill>
      </a:tcStyle>
    </a:band2H>
    <a:band1V>
      <a:tcTxStyle/>
    </a:band1V>
    <a:band2V>
      <a:tcTxStyle/>
    </a:band2V>
    <a:lastCol>
      <a:tcTxStyle/>
    </a:lastCol>
    <a:firstCol>
      <a:tcTxStyle b="on" i="off">
        <a:font>
          <a:latin typeface="Avenir Next LT Pro"/>
          <a:ea typeface="Avenir Next LT Pro"/>
          <a:cs typeface="Avenir Next LT Pro"/>
        </a:font>
        <a:srgbClr val="FFFFFF"/>
      </a:tcTxStyle>
      <a:tcStyle>
        <a:tcBdr>
          <a:left>
            <a:ln cap="flat" cmpd="sng" w="12700">
              <a:solidFill>
                <a:srgbClr val="FFFFFF"/>
              </a:solidFill>
              <a:prstDash val="solid"/>
              <a:round/>
              <a:headEnd len="sm" w="sm" type="none"/>
              <a:tailEnd len="sm" w="sm" type="none"/>
            </a:ln>
          </a:left>
          <a:right>
            <a:ln cap="flat" cmpd="sng" w="12700">
              <a:solidFill>
                <a:srgbClr val="FFFFFF"/>
              </a:solidFill>
              <a:prstDash val="solid"/>
              <a:round/>
              <a:headEnd len="sm" w="sm" type="none"/>
              <a:tailEnd len="sm" w="sm" type="none"/>
            </a:ln>
          </a:right>
          <a:top>
            <a:ln cap="flat" cmpd="sng" w="12700">
              <a:solidFill>
                <a:srgbClr val="FFFFFF"/>
              </a:solidFill>
              <a:prstDash val="solid"/>
              <a:round/>
              <a:headEnd len="sm" w="sm" type="none"/>
              <a:tailEnd len="sm" w="sm" type="none"/>
            </a:ln>
          </a:top>
          <a:bottom>
            <a:ln cap="flat" cmpd="sng" w="12700">
              <a:solidFill>
                <a:srgbClr val="FFFFFF"/>
              </a:solidFill>
              <a:prstDash val="solid"/>
              <a:round/>
              <a:headEnd len="sm" w="sm" type="none"/>
              <a:tailEnd len="sm" w="sm" type="none"/>
            </a:ln>
          </a:bottom>
          <a:insideH>
            <a:ln cap="flat" cmpd="sng" w="12700">
              <a:solidFill>
                <a:srgbClr val="FFFFFF"/>
              </a:solidFill>
              <a:prstDash val="solid"/>
              <a:round/>
              <a:headEnd len="sm" w="sm" type="none"/>
              <a:tailEnd len="sm" w="sm" type="none"/>
            </a:ln>
          </a:insideH>
          <a:insideV>
            <a:ln cap="flat" cmpd="sng" w="12700">
              <a:solidFill>
                <a:srgbClr val="FFFFFF"/>
              </a:solidFill>
              <a:prstDash val="solid"/>
              <a:round/>
              <a:headEnd len="sm" w="sm" type="none"/>
              <a:tailEnd len="sm" w="sm" type="none"/>
            </a:ln>
          </a:insideV>
        </a:tcBdr>
        <a:fill>
          <a:solidFill>
            <a:schemeClr val="accent1"/>
          </a:solidFill>
        </a:fill>
      </a:tcStyle>
    </a:firstCol>
    <a:lastRow>
      <a:tcTxStyle b="on" i="off">
        <a:font>
          <a:latin typeface="Avenir Next LT Pro"/>
          <a:ea typeface="Avenir Next LT Pro"/>
          <a:cs typeface="Avenir Next LT Pro"/>
        </a:font>
        <a:srgbClr val="FFFFFF"/>
      </a:tcTxStyle>
      <a:tcStyle>
        <a:tcBdr>
          <a:left>
            <a:ln cap="flat" cmpd="sng" w="12700">
              <a:solidFill>
                <a:srgbClr val="FFFFFF"/>
              </a:solidFill>
              <a:prstDash val="solid"/>
              <a:round/>
              <a:headEnd len="sm" w="sm" type="none"/>
              <a:tailEnd len="sm" w="sm" type="none"/>
            </a:ln>
          </a:left>
          <a:right>
            <a:ln cap="flat" cmpd="sng" w="12700">
              <a:solidFill>
                <a:srgbClr val="FFFFFF"/>
              </a:solidFill>
              <a:prstDash val="solid"/>
              <a:round/>
              <a:headEnd len="sm" w="sm" type="none"/>
              <a:tailEnd len="sm" w="sm" type="none"/>
            </a:ln>
          </a:right>
          <a:top>
            <a:ln cap="flat" cmpd="sng" w="38100">
              <a:solidFill>
                <a:srgbClr val="FFFFFF"/>
              </a:solidFill>
              <a:prstDash val="solid"/>
              <a:round/>
              <a:headEnd len="sm" w="sm" type="none"/>
              <a:tailEnd len="sm" w="sm" type="none"/>
            </a:ln>
          </a:top>
          <a:bottom>
            <a:ln cap="flat" cmpd="sng" w="12700">
              <a:solidFill>
                <a:srgbClr val="FFFFFF"/>
              </a:solidFill>
              <a:prstDash val="solid"/>
              <a:round/>
              <a:headEnd len="sm" w="sm" type="none"/>
              <a:tailEnd len="sm" w="sm" type="none"/>
            </a:ln>
          </a:bottom>
          <a:insideH>
            <a:ln cap="flat" cmpd="sng" w="12700">
              <a:solidFill>
                <a:srgbClr val="FFFFFF"/>
              </a:solidFill>
              <a:prstDash val="solid"/>
              <a:round/>
              <a:headEnd len="sm" w="sm" type="none"/>
              <a:tailEnd len="sm" w="sm" type="none"/>
            </a:ln>
          </a:insideH>
          <a:insideV>
            <a:ln cap="flat" cmpd="sng" w="12700">
              <a:solidFill>
                <a:srgbClr val="FFFFFF"/>
              </a:solidFill>
              <a:prstDash val="solid"/>
              <a:round/>
              <a:headEnd len="sm" w="sm" type="none"/>
              <a:tailEnd len="sm" w="sm" type="none"/>
            </a:ln>
          </a:insideV>
        </a:tcBdr>
        <a:fill>
          <a:solidFill>
            <a:schemeClr val="accent1"/>
          </a:solidFill>
        </a:fill>
      </a:tcStyle>
    </a:lastRow>
    <a:seCell>
      <a:tcTxStyle/>
    </a:seCell>
    <a:swCell>
      <a:tcTxStyle/>
    </a:swCell>
    <a:firstRow>
      <a:tcTxStyle b="on" i="off">
        <a:font>
          <a:latin typeface="Avenir Next LT Pro"/>
          <a:ea typeface="Avenir Next LT Pro"/>
          <a:cs typeface="Avenir Next LT Pro"/>
        </a:font>
        <a:srgbClr val="FFFFFF"/>
      </a:tcTxStyle>
      <a:tcStyle>
        <a:tcBdr>
          <a:left>
            <a:ln cap="flat" cmpd="sng" w="12700">
              <a:solidFill>
                <a:srgbClr val="FFFFFF"/>
              </a:solidFill>
              <a:prstDash val="solid"/>
              <a:round/>
              <a:headEnd len="sm" w="sm" type="none"/>
              <a:tailEnd len="sm" w="sm" type="none"/>
            </a:ln>
          </a:left>
          <a:right>
            <a:ln cap="flat" cmpd="sng" w="12700">
              <a:solidFill>
                <a:srgbClr val="FFFFFF"/>
              </a:solidFill>
              <a:prstDash val="solid"/>
              <a:round/>
              <a:headEnd len="sm" w="sm" type="none"/>
              <a:tailEnd len="sm" w="sm" type="none"/>
            </a:ln>
          </a:right>
          <a:top>
            <a:ln cap="flat" cmpd="sng" w="12700">
              <a:solidFill>
                <a:srgbClr val="FFFFFF"/>
              </a:solidFill>
              <a:prstDash val="solid"/>
              <a:round/>
              <a:headEnd len="sm" w="sm" type="none"/>
              <a:tailEnd len="sm" w="sm" type="none"/>
            </a:ln>
          </a:top>
          <a:bottom>
            <a:ln cap="flat" cmpd="sng" w="38100">
              <a:solidFill>
                <a:srgbClr val="FFFFFF"/>
              </a:solidFill>
              <a:prstDash val="solid"/>
              <a:round/>
              <a:headEnd len="sm" w="sm" type="none"/>
              <a:tailEnd len="sm" w="sm" type="none"/>
            </a:ln>
          </a:bottom>
          <a:insideH>
            <a:ln cap="flat" cmpd="sng" w="12700">
              <a:solidFill>
                <a:srgbClr val="FFFFFF"/>
              </a:solidFill>
              <a:prstDash val="solid"/>
              <a:round/>
              <a:headEnd len="sm" w="sm" type="none"/>
              <a:tailEnd len="sm" w="sm" type="none"/>
            </a:ln>
          </a:insideH>
          <a:insideV>
            <a:ln cap="flat" cmpd="sng" w="12700">
              <a:solidFill>
                <a:srgbClr val="FFFFFF"/>
              </a:solidFill>
              <a:prstDash val="solid"/>
              <a:round/>
              <a:headEnd len="sm" w="sm" type="none"/>
              <a:tailEnd len="sm" w="sm" type="none"/>
            </a:ln>
          </a:insideV>
        </a:tcBdr>
        <a:fill>
          <a:solidFill>
            <a:schemeClr val="accent1"/>
          </a:solidFill>
        </a:fill>
      </a:tcStyle>
    </a:firstRow>
    <a:neCell>
      <a:tcTxStyle/>
    </a:neCell>
    <a:nwCell>
      <a:tcTxStyle/>
    </a:nwCell>
  </a:tblStyle>
  <a:tblStyle styleId="{A7345E45-1E85-4ADE-8A3A-2F7DCCDF5003}" styleName="Table_1">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20" Type="http://schemas.openxmlformats.org/officeDocument/2006/relationships/slide" Target="slides/slide15.xml"/><Relationship Id="rId42" Type="http://schemas.openxmlformats.org/officeDocument/2006/relationships/font" Target="fonts/Play-regular.fntdata"/><Relationship Id="rId41" Type="http://schemas.openxmlformats.org/officeDocument/2006/relationships/slide" Target="slides/slide36.xml"/><Relationship Id="rId22" Type="http://schemas.openxmlformats.org/officeDocument/2006/relationships/slide" Target="slides/slide17.xml"/><Relationship Id="rId44" Type="http://customschemas.google.com/relationships/presentationmetadata" Target="metadata"/><Relationship Id="rId21" Type="http://schemas.openxmlformats.org/officeDocument/2006/relationships/slide" Target="slides/slide16.xml"/><Relationship Id="rId43" Type="http://schemas.openxmlformats.org/officeDocument/2006/relationships/font" Target="fonts/Play-bold.fntdata"/><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slide" Target="slides/slide34.xml"/><Relationship Id="rId16" Type="http://schemas.openxmlformats.org/officeDocument/2006/relationships/slide" Target="slides/slide11.xml"/><Relationship Id="rId38" Type="http://schemas.openxmlformats.org/officeDocument/2006/relationships/slide" Target="slides/slide33.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 name="Google Shape;4;n"/>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latin typeface="Calibri"/>
                <a:ea typeface="Calibri"/>
                <a:cs typeface="Calibri"/>
                <a:sym typeface="Calibri"/>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p1: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1" name="Google Shape;71;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p2: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5" name="Google Shape;85;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5: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5" name="Google Shape;95;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6: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8" name="Google Shape;108;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7: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6" name="Google Shape;156;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9: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9" name="Google Shape;169;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p8: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4" name="Google Shape;174;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31f6cb368df_1_31: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0" name="Google Shape;190;g31f6cb368df_1_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10: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2" name="Google Shape;202;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p11: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5" name="Google Shape;215;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12: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0" name="Google Shape;220;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31f6cb368df_1_6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33" name="Google Shape;233;g31f6cb368df_1_67: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31f6cb368df_1_7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38" name="Google Shape;238;g31f6cb368df_1_75: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18: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4" name="Google Shape;244;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p19: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7" name="Google Shape;257;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p20: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6" name="Google Shape;266;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p22: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3" name="Google Shape;273;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p23: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6" name="Google Shape;286;p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p26: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8" name="Google Shape;298;p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g31f6b7cc90b_0_0: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1" name="Google Shape;311;g31f6b7cc90b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p24: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3" name="Google Shape;323;p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g31f6b7cc90b_0_11: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6" name="Google Shape;336;g31f6b7cc90b_0_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p28: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7" name="Google Shape;347;p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p29: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2" name="Google Shape;362;p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g31f6b7cc90b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2" name="Google Shape;392;g31f6b7cc90b_2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g31f6b7cc90b_2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1" name="Google Shape;411;g31f6b7cc90b_2_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 name="Shape 417"/>
        <p:cNvGrpSpPr/>
        <p:nvPr/>
      </p:nvGrpSpPr>
      <p:grpSpPr>
        <a:xfrm>
          <a:off x="0" y="0"/>
          <a:ext cx="0" cy="0"/>
          <a:chOff x="0" y="0"/>
          <a:chExt cx="0" cy="0"/>
        </a:xfrm>
      </p:grpSpPr>
      <p:sp>
        <p:nvSpPr>
          <p:cNvPr id="418" name="Google Shape;418;p30: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9" name="Google Shape;419;p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p31: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0" name="Google Shape;430;p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9" name="Shape 449"/>
        <p:cNvGrpSpPr/>
        <p:nvPr/>
      </p:nvGrpSpPr>
      <p:grpSpPr>
        <a:xfrm>
          <a:off x="0" y="0"/>
          <a:ext cx="0" cy="0"/>
          <a:chOff x="0" y="0"/>
          <a:chExt cx="0" cy="0"/>
        </a:xfrm>
      </p:grpSpPr>
      <p:sp>
        <p:nvSpPr>
          <p:cNvPr id="450" name="Google Shape;450;p32: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1" name="Google Shape;451;p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3" name="Shape 483"/>
        <p:cNvGrpSpPr/>
        <p:nvPr/>
      </p:nvGrpSpPr>
      <p:grpSpPr>
        <a:xfrm>
          <a:off x="0" y="0"/>
          <a:ext cx="0" cy="0"/>
          <a:chOff x="0" y="0"/>
          <a:chExt cx="0" cy="0"/>
        </a:xfrm>
      </p:grpSpPr>
      <p:sp>
        <p:nvSpPr>
          <p:cNvPr id="484" name="Google Shape;484;p33: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5" name="Google Shape;485;p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9" name="Shape 489"/>
        <p:cNvGrpSpPr/>
        <p:nvPr/>
      </p:nvGrpSpPr>
      <p:grpSpPr>
        <a:xfrm>
          <a:off x="0" y="0"/>
          <a:ext cx="0" cy="0"/>
          <a:chOff x="0" y="0"/>
          <a:chExt cx="0" cy="0"/>
        </a:xfrm>
      </p:grpSpPr>
      <p:sp>
        <p:nvSpPr>
          <p:cNvPr id="490" name="Google Shape;490;p34: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1" name="Google Shape;491;p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2" name="Shape 502"/>
        <p:cNvGrpSpPr/>
        <p:nvPr/>
      </p:nvGrpSpPr>
      <p:grpSpPr>
        <a:xfrm>
          <a:off x="0" y="0"/>
          <a:ext cx="0" cy="0"/>
          <a:chOff x="0" y="0"/>
          <a:chExt cx="0" cy="0"/>
        </a:xfrm>
      </p:grpSpPr>
      <p:sp>
        <p:nvSpPr>
          <p:cNvPr id="503" name="Google Shape;503;p35: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4" name="Google Shape;504;p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4" name="Shape 514"/>
        <p:cNvGrpSpPr/>
        <p:nvPr/>
      </p:nvGrpSpPr>
      <p:grpSpPr>
        <a:xfrm>
          <a:off x="0" y="0"/>
          <a:ext cx="0" cy="0"/>
          <a:chOff x="0" y="0"/>
          <a:chExt cx="0" cy="0"/>
        </a:xfrm>
      </p:grpSpPr>
      <p:sp>
        <p:nvSpPr>
          <p:cNvPr id="515" name="Google Shape;515;p36: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6" name="Google Shape;516;p3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4" name="Shape 524"/>
        <p:cNvGrpSpPr/>
        <p:nvPr/>
      </p:nvGrpSpPr>
      <p:grpSpPr>
        <a:xfrm>
          <a:off x="0" y="0"/>
          <a:ext cx="0" cy="0"/>
          <a:chOff x="0" y="0"/>
          <a:chExt cx="0" cy="0"/>
        </a:xfrm>
      </p:grpSpPr>
      <p:sp>
        <p:nvSpPr>
          <p:cNvPr id="525" name="Google Shape;525;p38: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6" name="Google Shape;526;p3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4" name="Shape 534"/>
        <p:cNvGrpSpPr/>
        <p:nvPr/>
      </p:nvGrpSpPr>
      <p:grpSpPr>
        <a:xfrm>
          <a:off x="0" y="0"/>
          <a:ext cx="0" cy="0"/>
          <a:chOff x="0" y="0"/>
          <a:chExt cx="0" cy="0"/>
        </a:xfrm>
      </p:grpSpPr>
      <p:sp>
        <p:nvSpPr>
          <p:cNvPr id="535" name="Google Shape;535;p39: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6" name="Google Shape;536;p3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5" name="Shape 585"/>
        <p:cNvGrpSpPr/>
        <p:nvPr/>
      </p:nvGrpSpPr>
      <p:grpSpPr>
        <a:xfrm>
          <a:off x="0" y="0"/>
          <a:ext cx="0" cy="0"/>
          <a:chOff x="0" y="0"/>
          <a:chExt cx="0" cy="0"/>
        </a:xfrm>
      </p:grpSpPr>
      <p:sp>
        <p:nvSpPr>
          <p:cNvPr id="586" name="Google Shape;586;p40: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7" name="Google Shape;587;p4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g31f6cb368df_2_4"/>
          <p:cNvSpPr txBox="1"/>
          <p:nvPr>
            <p:ph type="ctrTitle"/>
          </p:nvPr>
        </p:nvSpPr>
        <p:spPr>
          <a:xfrm>
            <a:off x="415611" y="992767"/>
            <a:ext cx="11360700" cy="2736900"/>
          </a:xfrm>
          <a:prstGeom prst="rect">
            <a:avLst/>
          </a:prstGeom>
        </p:spPr>
        <p:txBody>
          <a:bodyPr anchorCtr="0" anchor="b" bIns="121900" lIns="121900" spcFirstLastPara="1" rIns="121900" wrap="square" tIns="121900">
            <a:normAutofit/>
          </a:bodyPr>
          <a:lstStyle>
            <a:lvl1pPr lvl="0" algn="ctr">
              <a:spcBef>
                <a:spcPts val="0"/>
              </a:spcBef>
              <a:spcAft>
                <a:spcPts val="0"/>
              </a:spcAft>
              <a:buSzPts val="6900"/>
              <a:buNone/>
              <a:defRPr sz="6900"/>
            </a:lvl1pPr>
            <a:lvl2pPr lvl="1" algn="ctr">
              <a:spcBef>
                <a:spcPts val="0"/>
              </a:spcBef>
              <a:spcAft>
                <a:spcPts val="0"/>
              </a:spcAft>
              <a:buSzPts val="6900"/>
              <a:buNone/>
              <a:defRPr sz="6900"/>
            </a:lvl2pPr>
            <a:lvl3pPr lvl="2" algn="ctr">
              <a:spcBef>
                <a:spcPts val="0"/>
              </a:spcBef>
              <a:spcAft>
                <a:spcPts val="0"/>
              </a:spcAft>
              <a:buSzPts val="6900"/>
              <a:buNone/>
              <a:defRPr sz="6900"/>
            </a:lvl3pPr>
            <a:lvl4pPr lvl="3" algn="ctr">
              <a:spcBef>
                <a:spcPts val="0"/>
              </a:spcBef>
              <a:spcAft>
                <a:spcPts val="0"/>
              </a:spcAft>
              <a:buSzPts val="6900"/>
              <a:buNone/>
              <a:defRPr sz="6900"/>
            </a:lvl4pPr>
            <a:lvl5pPr lvl="4" algn="ctr">
              <a:spcBef>
                <a:spcPts val="0"/>
              </a:spcBef>
              <a:spcAft>
                <a:spcPts val="0"/>
              </a:spcAft>
              <a:buSzPts val="6900"/>
              <a:buNone/>
              <a:defRPr sz="6900"/>
            </a:lvl5pPr>
            <a:lvl6pPr lvl="5" algn="ctr">
              <a:spcBef>
                <a:spcPts val="0"/>
              </a:spcBef>
              <a:spcAft>
                <a:spcPts val="0"/>
              </a:spcAft>
              <a:buSzPts val="6900"/>
              <a:buNone/>
              <a:defRPr sz="6900"/>
            </a:lvl6pPr>
            <a:lvl7pPr lvl="6" algn="ctr">
              <a:spcBef>
                <a:spcPts val="0"/>
              </a:spcBef>
              <a:spcAft>
                <a:spcPts val="0"/>
              </a:spcAft>
              <a:buSzPts val="6900"/>
              <a:buNone/>
              <a:defRPr sz="6900"/>
            </a:lvl7pPr>
            <a:lvl8pPr lvl="7" algn="ctr">
              <a:spcBef>
                <a:spcPts val="0"/>
              </a:spcBef>
              <a:spcAft>
                <a:spcPts val="0"/>
              </a:spcAft>
              <a:buSzPts val="6900"/>
              <a:buNone/>
              <a:defRPr sz="6900"/>
            </a:lvl8pPr>
            <a:lvl9pPr lvl="8" algn="ctr">
              <a:spcBef>
                <a:spcPts val="0"/>
              </a:spcBef>
              <a:spcAft>
                <a:spcPts val="0"/>
              </a:spcAft>
              <a:buSzPts val="6900"/>
              <a:buNone/>
              <a:defRPr sz="6900"/>
            </a:lvl9pPr>
          </a:lstStyle>
          <a:p/>
        </p:txBody>
      </p:sp>
      <p:sp>
        <p:nvSpPr>
          <p:cNvPr id="11" name="Google Shape;11;g31f6cb368df_2_4"/>
          <p:cNvSpPr txBox="1"/>
          <p:nvPr>
            <p:ph idx="1" type="subTitle"/>
          </p:nvPr>
        </p:nvSpPr>
        <p:spPr>
          <a:xfrm>
            <a:off x="415600" y="3778833"/>
            <a:ext cx="11360700" cy="1056900"/>
          </a:xfrm>
          <a:prstGeom prst="rect">
            <a:avLst/>
          </a:prstGeom>
        </p:spPr>
        <p:txBody>
          <a:bodyPr anchorCtr="0" anchor="t" bIns="121900" lIns="121900" spcFirstLastPara="1" rIns="121900" wrap="square" tIns="121900">
            <a:normAutofit/>
          </a:bodyPr>
          <a:lstStyle>
            <a:lvl1pPr lvl="0" algn="ctr">
              <a:lnSpc>
                <a:spcPct val="100000"/>
              </a:lnSpc>
              <a:spcBef>
                <a:spcPts val="0"/>
              </a:spcBef>
              <a:spcAft>
                <a:spcPts val="0"/>
              </a:spcAft>
              <a:buSzPts val="3700"/>
              <a:buNone/>
              <a:defRPr sz="3700"/>
            </a:lvl1pPr>
            <a:lvl2pPr lvl="1" algn="ctr">
              <a:lnSpc>
                <a:spcPct val="100000"/>
              </a:lnSpc>
              <a:spcBef>
                <a:spcPts val="0"/>
              </a:spcBef>
              <a:spcAft>
                <a:spcPts val="0"/>
              </a:spcAft>
              <a:buSzPts val="3700"/>
              <a:buNone/>
              <a:defRPr sz="3700"/>
            </a:lvl2pPr>
            <a:lvl3pPr lvl="2" algn="ctr">
              <a:lnSpc>
                <a:spcPct val="100000"/>
              </a:lnSpc>
              <a:spcBef>
                <a:spcPts val="0"/>
              </a:spcBef>
              <a:spcAft>
                <a:spcPts val="0"/>
              </a:spcAft>
              <a:buSzPts val="3700"/>
              <a:buNone/>
              <a:defRPr sz="3700"/>
            </a:lvl3pPr>
            <a:lvl4pPr lvl="3" algn="ctr">
              <a:lnSpc>
                <a:spcPct val="100000"/>
              </a:lnSpc>
              <a:spcBef>
                <a:spcPts val="0"/>
              </a:spcBef>
              <a:spcAft>
                <a:spcPts val="0"/>
              </a:spcAft>
              <a:buSzPts val="3700"/>
              <a:buNone/>
              <a:defRPr sz="3700"/>
            </a:lvl4pPr>
            <a:lvl5pPr lvl="4" algn="ctr">
              <a:lnSpc>
                <a:spcPct val="100000"/>
              </a:lnSpc>
              <a:spcBef>
                <a:spcPts val="0"/>
              </a:spcBef>
              <a:spcAft>
                <a:spcPts val="0"/>
              </a:spcAft>
              <a:buSzPts val="3700"/>
              <a:buNone/>
              <a:defRPr sz="3700"/>
            </a:lvl5pPr>
            <a:lvl6pPr lvl="5" algn="ctr">
              <a:lnSpc>
                <a:spcPct val="100000"/>
              </a:lnSpc>
              <a:spcBef>
                <a:spcPts val="0"/>
              </a:spcBef>
              <a:spcAft>
                <a:spcPts val="0"/>
              </a:spcAft>
              <a:buSzPts val="3700"/>
              <a:buNone/>
              <a:defRPr sz="3700"/>
            </a:lvl6pPr>
            <a:lvl7pPr lvl="6" algn="ctr">
              <a:lnSpc>
                <a:spcPct val="100000"/>
              </a:lnSpc>
              <a:spcBef>
                <a:spcPts val="0"/>
              </a:spcBef>
              <a:spcAft>
                <a:spcPts val="0"/>
              </a:spcAft>
              <a:buSzPts val="3700"/>
              <a:buNone/>
              <a:defRPr sz="3700"/>
            </a:lvl7pPr>
            <a:lvl8pPr lvl="7" algn="ctr">
              <a:lnSpc>
                <a:spcPct val="100000"/>
              </a:lnSpc>
              <a:spcBef>
                <a:spcPts val="0"/>
              </a:spcBef>
              <a:spcAft>
                <a:spcPts val="0"/>
              </a:spcAft>
              <a:buSzPts val="3700"/>
              <a:buNone/>
              <a:defRPr sz="3700"/>
            </a:lvl8pPr>
            <a:lvl9pPr lvl="8" algn="ctr">
              <a:lnSpc>
                <a:spcPct val="100000"/>
              </a:lnSpc>
              <a:spcBef>
                <a:spcPts val="0"/>
              </a:spcBef>
              <a:spcAft>
                <a:spcPts val="0"/>
              </a:spcAft>
              <a:buSzPts val="3700"/>
              <a:buNone/>
              <a:defRPr sz="3700"/>
            </a:lvl9pPr>
          </a:lstStyle>
          <a:p/>
        </p:txBody>
      </p:sp>
      <p:sp>
        <p:nvSpPr>
          <p:cNvPr id="12" name="Google Shape;12;g31f6cb368df_2_4"/>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g31f6cb368df_2_8"/>
          <p:cNvSpPr txBox="1"/>
          <p:nvPr>
            <p:ph type="title"/>
          </p:nvPr>
        </p:nvSpPr>
        <p:spPr>
          <a:xfrm>
            <a:off x="415600" y="2867800"/>
            <a:ext cx="11360700" cy="1122300"/>
          </a:xfrm>
          <a:prstGeom prst="rect">
            <a:avLst/>
          </a:prstGeom>
        </p:spPr>
        <p:txBody>
          <a:bodyPr anchorCtr="0" anchor="ctr" bIns="121900" lIns="121900" spcFirstLastPara="1" rIns="121900" wrap="square" tIns="121900">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5" name="Google Shape;15;g31f6cb368df_2_8"/>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g31f6cb368df_2_11"/>
          <p:cNvSpPr txBox="1"/>
          <p:nvPr>
            <p:ph type="title"/>
          </p:nvPr>
        </p:nvSpPr>
        <p:spPr>
          <a:xfrm>
            <a:off x="415600" y="593367"/>
            <a:ext cx="11360700" cy="763500"/>
          </a:xfrm>
          <a:prstGeom prst="rect">
            <a:avLst/>
          </a:prstGeom>
        </p:spPr>
        <p:txBody>
          <a:bodyPr anchorCtr="0" anchor="t" bIns="121900" lIns="121900" spcFirstLastPara="1" rIns="121900" wrap="square" tIns="121900">
            <a:normAutofit/>
          </a:bodyPr>
          <a:lstStyle>
            <a:lvl1pPr lvl="0">
              <a:spcBef>
                <a:spcPts val="0"/>
              </a:spcBef>
              <a:spcAft>
                <a:spcPts val="0"/>
              </a:spcAft>
              <a:buSzPts val="37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sp>
        <p:nvSpPr>
          <p:cNvPr id="18" name="Google Shape;18;g31f6cb368df_2_11"/>
          <p:cNvSpPr txBox="1"/>
          <p:nvPr>
            <p:ph idx="1" type="body"/>
          </p:nvPr>
        </p:nvSpPr>
        <p:spPr>
          <a:xfrm>
            <a:off x="415600" y="1536633"/>
            <a:ext cx="11360700" cy="4555200"/>
          </a:xfrm>
          <a:prstGeom prst="rect">
            <a:avLst/>
          </a:prstGeom>
        </p:spPr>
        <p:txBody>
          <a:bodyPr anchorCtr="0" anchor="t" bIns="121900" lIns="121900" spcFirstLastPara="1" rIns="121900" wrap="square" tIns="121900">
            <a:normAutofit/>
          </a:bodyPr>
          <a:lstStyle>
            <a:lvl1pPr indent="-381000" lvl="0" marL="457200">
              <a:spcBef>
                <a:spcPts val="0"/>
              </a:spcBef>
              <a:spcAft>
                <a:spcPts val="0"/>
              </a:spcAft>
              <a:buSzPts val="2400"/>
              <a:buChar char="●"/>
              <a:defRPr/>
            </a:lvl1pPr>
            <a:lvl2pPr indent="-349250" lvl="1" marL="914400">
              <a:spcBef>
                <a:spcPts val="0"/>
              </a:spcBef>
              <a:spcAft>
                <a:spcPts val="0"/>
              </a:spcAft>
              <a:buSzPts val="1900"/>
              <a:buChar char="○"/>
              <a:defRPr/>
            </a:lvl2pPr>
            <a:lvl3pPr indent="-349250" lvl="2" marL="1371600">
              <a:spcBef>
                <a:spcPts val="0"/>
              </a:spcBef>
              <a:spcAft>
                <a:spcPts val="0"/>
              </a:spcAft>
              <a:buSzPts val="1900"/>
              <a:buChar char="■"/>
              <a:defRPr/>
            </a:lvl3pPr>
            <a:lvl4pPr indent="-349250" lvl="3" marL="1828800">
              <a:spcBef>
                <a:spcPts val="0"/>
              </a:spcBef>
              <a:spcAft>
                <a:spcPts val="0"/>
              </a:spcAft>
              <a:buSzPts val="1900"/>
              <a:buChar char="●"/>
              <a:defRPr/>
            </a:lvl4pPr>
            <a:lvl5pPr indent="-349250" lvl="4" marL="2286000">
              <a:spcBef>
                <a:spcPts val="0"/>
              </a:spcBef>
              <a:spcAft>
                <a:spcPts val="0"/>
              </a:spcAft>
              <a:buSzPts val="1900"/>
              <a:buChar char="○"/>
              <a:defRPr/>
            </a:lvl5pPr>
            <a:lvl6pPr indent="-349250" lvl="5" marL="2743200">
              <a:spcBef>
                <a:spcPts val="0"/>
              </a:spcBef>
              <a:spcAft>
                <a:spcPts val="0"/>
              </a:spcAft>
              <a:buSzPts val="1900"/>
              <a:buChar char="■"/>
              <a:defRPr/>
            </a:lvl6pPr>
            <a:lvl7pPr indent="-349250" lvl="6" marL="3200400">
              <a:spcBef>
                <a:spcPts val="0"/>
              </a:spcBef>
              <a:spcAft>
                <a:spcPts val="0"/>
              </a:spcAft>
              <a:buSzPts val="1900"/>
              <a:buChar char="●"/>
              <a:defRPr/>
            </a:lvl7pPr>
            <a:lvl8pPr indent="-349250" lvl="7" marL="3657600">
              <a:spcBef>
                <a:spcPts val="0"/>
              </a:spcBef>
              <a:spcAft>
                <a:spcPts val="0"/>
              </a:spcAft>
              <a:buSzPts val="1900"/>
              <a:buChar char="○"/>
              <a:defRPr/>
            </a:lvl8pPr>
            <a:lvl9pPr indent="-349250" lvl="8" marL="4114800">
              <a:spcBef>
                <a:spcPts val="0"/>
              </a:spcBef>
              <a:spcAft>
                <a:spcPts val="0"/>
              </a:spcAft>
              <a:buSzPts val="1900"/>
              <a:buChar char="■"/>
              <a:defRPr/>
            </a:lvl9pPr>
          </a:lstStyle>
          <a:p/>
        </p:txBody>
      </p:sp>
      <p:sp>
        <p:nvSpPr>
          <p:cNvPr id="19" name="Google Shape;19;g31f6cb368df_2_11"/>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g31f6cb368df_2_15"/>
          <p:cNvSpPr txBox="1"/>
          <p:nvPr>
            <p:ph type="title"/>
          </p:nvPr>
        </p:nvSpPr>
        <p:spPr>
          <a:xfrm>
            <a:off x="415600" y="593367"/>
            <a:ext cx="11360700" cy="763500"/>
          </a:xfrm>
          <a:prstGeom prst="rect">
            <a:avLst/>
          </a:prstGeom>
        </p:spPr>
        <p:txBody>
          <a:bodyPr anchorCtr="0" anchor="t" bIns="121900" lIns="121900" spcFirstLastPara="1" rIns="121900" wrap="square" tIns="121900">
            <a:normAutofit/>
          </a:bodyPr>
          <a:lstStyle>
            <a:lvl1pPr lvl="0">
              <a:spcBef>
                <a:spcPts val="0"/>
              </a:spcBef>
              <a:spcAft>
                <a:spcPts val="0"/>
              </a:spcAft>
              <a:buSzPts val="37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sp>
        <p:nvSpPr>
          <p:cNvPr id="22" name="Google Shape;22;g31f6cb368df_2_15"/>
          <p:cNvSpPr txBox="1"/>
          <p:nvPr>
            <p:ph idx="1" type="body"/>
          </p:nvPr>
        </p:nvSpPr>
        <p:spPr>
          <a:xfrm>
            <a:off x="415600" y="1536633"/>
            <a:ext cx="5333100" cy="4555200"/>
          </a:xfrm>
          <a:prstGeom prst="rect">
            <a:avLst/>
          </a:prstGeom>
        </p:spPr>
        <p:txBody>
          <a:bodyPr anchorCtr="0" anchor="t" bIns="121900" lIns="121900" spcFirstLastPara="1" rIns="121900" wrap="square" tIns="121900">
            <a:normAutofit/>
          </a:bodyPr>
          <a:lstStyle>
            <a:lvl1pPr indent="-349250" lvl="0" marL="457200">
              <a:spcBef>
                <a:spcPts val="0"/>
              </a:spcBef>
              <a:spcAft>
                <a:spcPts val="0"/>
              </a:spcAft>
              <a:buSzPts val="1900"/>
              <a:buChar char="●"/>
              <a:defRPr sz="1900"/>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23" name="Google Shape;23;g31f6cb368df_2_15"/>
          <p:cNvSpPr txBox="1"/>
          <p:nvPr>
            <p:ph idx="2" type="body"/>
          </p:nvPr>
        </p:nvSpPr>
        <p:spPr>
          <a:xfrm>
            <a:off x="6443200" y="1536633"/>
            <a:ext cx="5333100" cy="4555200"/>
          </a:xfrm>
          <a:prstGeom prst="rect">
            <a:avLst/>
          </a:prstGeom>
        </p:spPr>
        <p:txBody>
          <a:bodyPr anchorCtr="0" anchor="t" bIns="121900" lIns="121900" spcFirstLastPara="1" rIns="121900" wrap="square" tIns="121900">
            <a:normAutofit/>
          </a:bodyPr>
          <a:lstStyle>
            <a:lvl1pPr indent="-349250" lvl="0" marL="457200">
              <a:spcBef>
                <a:spcPts val="0"/>
              </a:spcBef>
              <a:spcAft>
                <a:spcPts val="0"/>
              </a:spcAft>
              <a:buSzPts val="1900"/>
              <a:buChar char="●"/>
              <a:defRPr sz="1900"/>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24" name="Google Shape;24;g31f6cb368df_2_15"/>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g31f6cb368df_2_20"/>
          <p:cNvSpPr txBox="1"/>
          <p:nvPr>
            <p:ph type="title"/>
          </p:nvPr>
        </p:nvSpPr>
        <p:spPr>
          <a:xfrm>
            <a:off x="415600" y="593367"/>
            <a:ext cx="11360700" cy="763500"/>
          </a:xfrm>
          <a:prstGeom prst="rect">
            <a:avLst/>
          </a:prstGeom>
        </p:spPr>
        <p:txBody>
          <a:bodyPr anchorCtr="0" anchor="t" bIns="121900" lIns="121900" spcFirstLastPara="1" rIns="121900" wrap="square" tIns="121900">
            <a:normAutofit/>
          </a:bodyPr>
          <a:lstStyle>
            <a:lvl1pPr lvl="0">
              <a:spcBef>
                <a:spcPts val="0"/>
              </a:spcBef>
              <a:spcAft>
                <a:spcPts val="0"/>
              </a:spcAft>
              <a:buSzPts val="37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sp>
        <p:nvSpPr>
          <p:cNvPr id="27" name="Google Shape;27;g31f6cb368df_2_20"/>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g31f6cb368df_2_23"/>
          <p:cNvSpPr txBox="1"/>
          <p:nvPr>
            <p:ph type="title"/>
          </p:nvPr>
        </p:nvSpPr>
        <p:spPr>
          <a:xfrm>
            <a:off x="415600" y="740800"/>
            <a:ext cx="3744000" cy="1007700"/>
          </a:xfrm>
          <a:prstGeom prst="rect">
            <a:avLst/>
          </a:prstGeom>
        </p:spPr>
        <p:txBody>
          <a:bodyPr anchorCtr="0" anchor="b" bIns="121900" lIns="121900" spcFirstLastPara="1" rIns="121900" wrap="square" tIns="121900">
            <a:normAutofit/>
          </a:bodyPr>
          <a:lstStyle>
            <a:lvl1pPr lvl="0">
              <a:spcBef>
                <a:spcPts val="0"/>
              </a:spcBef>
              <a:spcAft>
                <a:spcPts val="0"/>
              </a:spcAft>
              <a:buSzPts val="3200"/>
              <a:buNone/>
              <a:defRPr sz="3200"/>
            </a:lvl1pPr>
            <a:lvl2pPr lvl="1">
              <a:spcBef>
                <a:spcPts val="0"/>
              </a:spcBef>
              <a:spcAft>
                <a:spcPts val="0"/>
              </a:spcAft>
              <a:buSzPts val="3200"/>
              <a:buNone/>
              <a:defRPr sz="3200"/>
            </a:lvl2pPr>
            <a:lvl3pPr lvl="2">
              <a:spcBef>
                <a:spcPts val="0"/>
              </a:spcBef>
              <a:spcAft>
                <a:spcPts val="0"/>
              </a:spcAft>
              <a:buSzPts val="3200"/>
              <a:buNone/>
              <a:defRPr sz="3200"/>
            </a:lvl3pPr>
            <a:lvl4pPr lvl="3">
              <a:spcBef>
                <a:spcPts val="0"/>
              </a:spcBef>
              <a:spcAft>
                <a:spcPts val="0"/>
              </a:spcAft>
              <a:buSzPts val="3200"/>
              <a:buNone/>
              <a:defRPr sz="3200"/>
            </a:lvl4pPr>
            <a:lvl5pPr lvl="4">
              <a:spcBef>
                <a:spcPts val="0"/>
              </a:spcBef>
              <a:spcAft>
                <a:spcPts val="0"/>
              </a:spcAft>
              <a:buSzPts val="3200"/>
              <a:buNone/>
              <a:defRPr sz="3200"/>
            </a:lvl5pPr>
            <a:lvl6pPr lvl="5">
              <a:spcBef>
                <a:spcPts val="0"/>
              </a:spcBef>
              <a:spcAft>
                <a:spcPts val="0"/>
              </a:spcAft>
              <a:buSzPts val="3200"/>
              <a:buNone/>
              <a:defRPr sz="3200"/>
            </a:lvl6pPr>
            <a:lvl7pPr lvl="6">
              <a:spcBef>
                <a:spcPts val="0"/>
              </a:spcBef>
              <a:spcAft>
                <a:spcPts val="0"/>
              </a:spcAft>
              <a:buSzPts val="3200"/>
              <a:buNone/>
              <a:defRPr sz="3200"/>
            </a:lvl7pPr>
            <a:lvl8pPr lvl="7">
              <a:spcBef>
                <a:spcPts val="0"/>
              </a:spcBef>
              <a:spcAft>
                <a:spcPts val="0"/>
              </a:spcAft>
              <a:buSzPts val="3200"/>
              <a:buNone/>
              <a:defRPr sz="3200"/>
            </a:lvl8pPr>
            <a:lvl9pPr lvl="8">
              <a:spcBef>
                <a:spcPts val="0"/>
              </a:spcBef>
              <a:spcAft>
                <a:spcPts val="0"/>
              </a:spcAft>
              <a:buSzPts val="3200"/>
              <a:buNone/>
              <a:defRPr sz="3200"/>
            </a:lvl9pPr>
          </a:lstStyle>
          <a:p/>
        </p:txBody>
      </p:sp>
      <p:sp>
        <p:nvSpPr>
          <p:cNvPr id="30" name="Google Shape;30;g31f6cb368df_2_23"/>
          <p:cNvSpPr txBox="1"/>
          <p:nvPr>
            <p:ph idx="1" type="body"/>
          </p:nvPr>
        </p:nvSpPr>
        <p:spPr>
          <a:xfrm>
            <a:off x="415600" y="1852800"/>
            <a:ext cx="3744000" cy="4239300"/>
          </a:xfrm>
          <a:prstGeom prst="rect">
            <a:avLst/>
          </a:prstGeom>
        </p:spPr>
        <p:txBody>
          <a:bodyPr anchorCtr="0" anchor="t" bIns="121900" lIns="121900" spcFirstLastPara="1" rIns="121900" wrap="square" tIns="121900">
            <a:normAutofit/>
          </a:bodyPr>
          <a:lstStyle>
            <a:lvl1pPr indent="-330200" lvl="0" marL="457200">
              <a:spcBef>
                <a:spcPts val="0"/>
              </a:spcBef>
              <a:spcAft>
                <a:spcPts val="0"/>
              </a:spcAft>
              <a:buSzPts val="1600"/>
              <a:buChar char="●"/>
              <a:defRPr sz="1600"/>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31" name="Google Shape;31;g31f6cb368df_2_23"/>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g31f6cb368df_2_27"/>
          <p:cNvSpPr txBox="1"/>
          <p:nvPr>
            <p:ph type="title"/>
          </p:nvPr>
        </p:nvSpPr>
        <p:spPr>
          <a:xfrm>
            <a:off x="653667" y="600200"/>
            <a:ext cx="8490300" cy="5454300"/>
          </a:xfrm>
          <a:prstGeom prst="rect">
            <a:avLst/>
          </a:prstGeom>
        </p:spPr>
        <p:txBody>
          <a:bodyPr anchorCtr="0" anchor="ctr" bIns="121900" lIns="121900" spcFirstLastPara="1" rIns="121900" wrap="square" tIns="121900">
            <a:normAutofit/>
          </a:bodyPr>
          <a:lstStyle>
            <a:lvl1pPr lvl="0">
              <a:spcBef>
                <a:spcPts val="0"/>
              </a:spcBef>
              <a:spcAft>
                <a:spcPts val="0"/>
              </a:spcAft>
              <a:buSzPts val="6400"/>
              <a:buNone/>
              <a:defRPr sz="6400"/>
            </a:lvl1pPr>
            <a:lvl2pPr lvl="1">
              <a:spcBef>
                <a:spcPts val="0"/>
              </a:spcBef>
              <a:spcAft>
                <a:spcPts val="0"/>
              </a:spcAft>
              <a:buSzPts val="6400"/>
              <a:buNone/>
              <a:defRPr sz="6400"/>
            </a:lvl2pPr>
            <a:lvl3pPr lvl="2">
              <a:spcBef>
                <a:spcPts val="0"/>
              </a:spcBef>
              <a:spcAft>
                <a:spcPts val="0"/>
              </a:spcAft>
              <a:buSzPts val="6400"/>
              <a:buNone/>
              <a:defRPr sz="6400"/>
            </a:lvl3pPr>
            <a:lvl4pPr lvl="3">
              <a:spcBef>
                <a:spcPts val="0"/>
              </a:spcBef>
              <a:spcAft>
                <a:spcPts val="0"/>
              </a:spcAft>
              <a:buSzPts val="6400"/>
              <a:buNone/>
              <a:defRPr sz="6400"/>
            </a:lvl4pPr>
            <a:lvl5pPr lvl="4">
              <a:spcBef>
                <a:spcPts val="0"/>
              </a:spcBef>
              <a:spcAft>
                <a:spcPts val="0"/>
              </a:spcAft>
              <a:buSzPts val="6400"/>
              <a:buNone/>
              <a:defRPr sz="6400"/>
            </a:lvl5pPr>
            <a:lvl6pPr lvl="5">
              <a:spcBef>
                <a:spcPts val="0"/>
              </a:spcBef>
              <a:spcAft>
                <a:spcPts val="0"/>
              </a:spcAft>
              <a:buSzPts val="6400"/>
              <a:buNone/>
              <a:defRPr sz="6400"/>
            </a:lvl6pPr>
            <a:lvl7pPr lvl="6">
              <a:spcBef>
                <a:spcPts val="0"/>
              </a:spcBef>
              <a:spcAft>
                <a:spcPts val="0"/>
              </a:spcAft>
              <a:buSzPts val="6400"/>
              <a:buNone/>
              <a:defRPr sz="6400"/>
            </a:lvl7pPr>
            <a:lvl8pPr lvl="7">
              <a:spcBef>
                <a:spcPts val="0"/>
              </a:spcBef>
              <a:spcAft>
                <a:spcPts val="0"/>
              </a:spcAft>
              <a:buSzPts val="6400"/>
              <a:buNone/>
              <a:defRPr sz="6400"/>
            </a:lvl8pPr>
            <a:lvl9pPr lvl="8">
              <a:spcBef>
                <a:spcPts val="0"/>
              </a:spcBef>
              <a:spcAft>
                <a:spcPts val="0"/>
              </a:spcAft>
              <a:buSzPts val="6400"/>
              <a:buNone/>
              <a:defRPr sz="6400"/>
            </a:lvl9pPr>
          </a:lstStyle>
          <a:p/>
        </p:txBody>
      </p:sp>
      <p:sp>
        <p:nvSpPr>
          <p:cNvPr id="34" name="Google Shape;34;g31f6cb368df_2_27"/>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g31f6cb368df_2_30"/>
          <p:cNvSpPr/>
          <p:nvPr/>
        </p:nvSpPr>
        <p:spPr>
          <a:xfrm>
            <a:off x="6096000" y="-167"/>
            <a:ext cx="6096000" cy="6858000"/>
          </a:xfrm>
          <a:prstGeom prst="rect">
            <a:avLst/>
          </a:prstGeom>
          <a:solidFill>
            <a:schemeClr val="l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 name="Google Shape;37;g31f6cb368df_2_30"/>
          <p:cNvSpPr txBox="1"/>
          <p:nvPr>
            <p:ph type="title"/>
          </p:nvPr>
        </p:nvSpPr>
        <p:spPr>
          <a:xfrm>
            <a:off x="354000" y="1644233"/>
            <a:ext cx="5393700" cy="1976400"/>
          </a:xfrm>
          <a:prstGeom prst="rect">
            <a:avLst/>
          </a:prstGeom>
        </p:spPr>
        <p:txBody>
          <a:bodyPr anchorCtr="0" anchor="b" bIns="121900" lIns="121900" spcFirstLastPara="1" rIns="121900" wrap="square" tIns="121900">
            <a:normAutofit/>
          </a:bodyPr>
          <a:lstStyle>
            <a:lvl1pPr lvl="0" algn="ctr">
              <a:spcBef>
                <a:spcPts val="0"/>
              </a:spcBef>
              <a:spcAft>
                <a:spcPts val="0"/>
              </a:spcAft>
              <a:buSzPts val="5600"/>
              <a:buNone/>
              <a:defRPr sz="5600"/>
            </a:lvl1pPr>
            <a:lvl2pPr lvl="1" algn="ctr">
              <a:spcBef>
                <a:spcPts val="0"/>
              </a:spcBef>
              <a:spcAft>
                <a:spcPts val="0"/>
              </a:spcAft>
              <a:buSzPts val="5600"/>
              <a:buNone/>
              <a:defRPr sz="5600"/>
            </a:lvl2pPr>
            <a:lvl3pPr lvl="2" algn="ctr">
              <a:spcBef>
                <a:spcPts val="0"/>
              </a:spcBef>
              <a:spcAft>
                <a:spcPts val="0"/>
              </a:spcAft>
              <a:buSzPts val="5600"/>
              <a:buNone/>
              <a:defRPr sz="5600"/>
            </a:lvl3pPr>
            <a:lvl4pPr lvl="3" algn="ctr">
              <a:spcBef>
                <a:spcPts val="0"/>
              </a:spcBef>
              <a:spcAft>
                <a:spcPts val="0"/>
              </a:spcAft>
              <a:buSzPts val="5600"/>
              <a:buNone/>
              <a:defRPr sz="5600"/>
            </a:lvl4pPr>
            <a:lvl5pPr lvl="4" algn="ctr">
              <a:spcBef>
                <a:spcPts val="0"/>
              </a:spcBef>
              <a:spcAft>
                <a:spcPts val="0"/>
              </a:spcAft>
              <a:buSzPts val="5600"/>
              <a:buNone/>
              <a:defRPr sz="5600"/>
            </a:lvl5pPr>
            <a:lvl6pPr lvl="5" algn="ctr">
              <a:spcBef>
                <a:spcPts val="0"/>
              </a:spcBef>
              <a:spcAft>
                <a:spcPts val="0"/>
              </a:spcAft>
              <a:buSzPts val="5600"/>
              <a:buNone/>
              <a:defRPr sz="5600"/>
            </a:lvl6pPr>
            <a:lvl7pPr lvl="6" algn="ctr">
              <a:spcBef>
                <a:spcPts val="0"/>
              </a:spcBef>
              <a:spcAft>
                <a:spcPts val="0"/>
              </a:spcAft>
              <a:buSzPts val="5600"/>
              <a:buNone/>
              <a:defRPr sz="5600"/>
            </a:lvl7pPr>
            <a:lvl8pPr lvl="7" algn="ctr">
              <a:spcBef>
                <a:spcPts val="0"/>
              </a:spcBef>
              <a:spcAft>
                <a:spcPts val="0"/>
              </a:spcAft>
              <a:buSzPts val="5600"/>
              <a:buNone/>
              <a:defRPr sz="5600"/>
            </a:lvl8pPr>
            <a:lvl9pPr lvl="8" algn="ctr">
              <a:spcBef>
                <a:spcPts val="0"/>
              </a:spcBef>
              <a:spcAft>
                <a:spcPts val="0"/>
              </a:spcAft>
              <a:buSzPts val="5600"/>
              <a:buNone/>
              <a:defRPr sz="5600"/>
            </a:lvl9pPr>
          </a:lstStyle>
          <a:p/>
        </p:txBody>
      </p:sp>
      <p:sp>
        <p:nvSpPr>
          <p:cNvPr id="38" name="Google Shape;38;g31f6cb368df_2_30"/>
          <p:cNvSpPr txBox="1"/>
          <p:nvPr>
            <p:ph idx="1" type="subTitle"/>
          </p:nvPr>
        </p:nvSpPr>
        <p:spPr>
          <a:xfrm>
            <a:off x="354000" y="3737433"/>
            <a:ext cx="5393700" cy="1646700"/>
          </a:xfrm>
          <a:prstGeom prst="rect">
            <a:avLst/>
          </a:prstGeom>
        </p:spPr>
        <p:txBody>
          <a:bodyPr anchorCtr="0" anchor="t" bIns="121900" lIns="121900" spcFirstLastPara="1" rIns="121900" wrap="square" tIns="12190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39" name="Google Shape;39;g31f6cb368df_2_30"/>
          <p:cNvSpPr txBox="1"/>
          <p:nvPr>
            <p:ph idx="2" type="body"/>
          </p:nvPr>
        </p:nvSpPr>
        <p:spPr>
          <a:xfrm>
            <a:off x="6586000" y="965433"/>
            <a:ext cx="5115900" cy="4926900"/>
          </a:xfrm>
          <a:prstGeom prst="rect">
            <a:avLst/>
          </a:prstGeom>
        </p:spPr>
        <p:txBody>
          <a:bodyPr anchorCtr="0" anchor="ctr" bIns="121900" lIns="121900" spcFirstLastPara="1" rIns="121900" wrap="square" tIns="121900">
            <a:normAutofit/>
          </a:bodyPr>
          <a:lstStyle>
            <a:lvl1pPr indent="-381000" lvl="0" marL="457200">
              <a:spcBef>
                <a:spcPts val="0"/>
              </a:spcBef>
              <a:spcAft>
                <a:spcPts val="0"/>
              </a:spcAft>
              <a:buSzPts val="2400"/>
              <a:buChar char="●"/>
              <a:defRPr/>
            </a:lvl1pPr>
            <a:lvl2pPr indent="-349250" lvl="1" marL="914400">
              <a:spcBef>
                <a:spcPts val="0"/>
              </a:spcBef>
              <a:spcAft>
                <a:spcPts val="0"/>
              </a:spcAft>
              <a:buSzPts val="1900"/>
              <a:buChar char="○"/>
              <a:defRPr/>
            </a:lvl2pPr>
            <a:lvl3pPr indent="-349250" lvl="2" marL="1371600">
              <a:spcBef>
                <a:spcPts val="0"/>
              </a:spcBef>
              <a:spcAft>
                <a:spcPts val="0"/>
              </a:spcAft>
              <a:buSzPts val="1900"/>
              <a:buChar char="■"/>
              <a:defRPr/>
            </a:lvl3pPr>
            <a:lvl4pPr indent="-349250" lvl="3" marL="1828800">
              <a:spcBef>
                <a:spcPts val="0"/>
              </a:spcBef>
              <a:spcAft>
                <a:spcPts val="0"/>
              </a:spcAft>
              <a:buSzPts val="1900"/>
              <a:buChar char="●"/>
              <a:defRPr/>
            </a:lvl4pPr>
            <a:lvl5pPr indent="-349250" lvl="4" marL="2286000">
              <a:spcBef>
                <a:spcPts val="0"/>
              </a:spcBef>
              <a:spcAft>
                <a:spcPts val="0"/>
              </a:spcAft>
              <a:buSzPts val="1900"/>
              <a:buChar char="○"/>
              <a:defRPr/>
            </a:lvl5pPr>
            <a:lvl6pPr indent="-349250" lvl="5" marL="2743200">
              <a:spcBef>
                <a:spcPts val="0"/>
              </a:spcBef>
              <a:spcAft>
                <a:spcPts val="0"/>
              </a:spcAft>
              <a:buSzPts val="1900"/>
              <a:buChar char="■"/>
              <a:defRPr/>
            </a:lvl6pPr>
            <a:lvl7pPr indent="-349250" lvl="6" marL="3200400">
              <a:spcBef>
                <a:spcPts val="0"/>
              </a:spcBef>
              <a:spcAft>
                <a:spcPts val="0"/>
              </a:spcAft>
              <a:buSzPts val="1900"/>
              <a:buChar char="●"/>
              <a:defRPr/>
            </a:lvl7pPr>
            <a:lvl8pPr indent="-349250" lvl="7" marL="3657600">
              <a:spcBef>
                <a:spcPts val="0"/>
              </a:spcBef>
              <a:spcAft>
                <a:spcPts val="0"/>
              </a:spcAft>
              <a:buSzPts val="1900"/>
              <a:buChar char="○"/>
              <a:defRPr/>
            </a:lvl8pPr>
            <a:lvl9pPr indent="-349250" lvl="8" marL="4114800">
              <a:spcBef>
                <a:spcPts val="0"/>
              </a:spcBef>
              <a:spcAft>
                <a:spcPts val="0"/>
              </a:spcAft>
              <a:buSzPts val="1900"/>
              <a:buChar char="■"/>
              <a:defRPr/>
            </a:lvl9pPr>
          </a:lstStyle>
          <a:p/>
        </p:txBody>
      </p:sp>
      <p:sp>
        <p:nvSpPr>
          <p:cNvPr id="40" name="Google Shape;40;g31f6cb368df_2_30"/>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g31f6cb368df_2_36"/>
          <p:cNvSpPr txBox="1"/>
          <p:nvPr>
            <p:ph idx="1" type="body"/>
          </p:nvPr>
        </p:nvSpPr>
        <p:spPr>
          <a:xfrm>
            <a:off x="415600" y="5640767"/>
            <a:ext cx="7998300" cy="806700"/>
          </a:xfrm>
          <a:prstGeom prst="rect">
            <a:avLst/>
          </a:prstGeom>
        </p:spPr>
        <p:txBody>
          <a:bodyPr anchorCtr="0" anchor="ctr" bIns="121900" lIns="121900" spcFirstLastPara="1" rIns="121900" wrap="square" tIns="121900">
            <a:normAutofit/>
          </a:bodyPr>
          <a:lstStyle>
            <a:lvl1pPr indent="-228600" lvl="0" marL="457200">
              <a:lnSpc>
                <a:spcPct val="100000"/>
              </a:lnSpc>
              <a:spcBef>
                <a:spcPts val="0"/>
              </a:spcBef>
              <a:spcAft>
                <a:spcPts val="0"/>
              </a:spcAft>
              <a:buSzPts val="2400"/>
              <a:buNone/>
              <a:defRPr/>
            </a:lvl1pPr>
          </a:lstStyle>
          <a:p/>
        </p:txBody>
      </p:sp>
      <p:sp>
        <p:nvSpPr>
          <p:cNvPr id="43" name="Google Shape;43;g31f6cb368df_2_36"/>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g31f6cb368df_2_39"/>
          <p:cNvSpPr txBox="1"/>
          <p:nvPr>
            <p:ph hasCustomPrompt="1" type="title"/>
          </p:nvPr>
        </p:nvSpPr>
        <p:spPr>
          <a:xfrm>
            <a:off x="415600" y="1474833"/>
            <a:ext cx="11360700" cy="2618100"/>
          </a:xfrm>
          <a:prstGeom prst="rect">
            <a:avLst/>
          </a:prstGeom>
        </p:spPr>
        <p:txBody>
          <a:bodyPr anchorCtr="0" anchor="b" bIns="121900" lIns="121900" spcFirstLastPara="1" rIns="121900" wrap="square" tIns="121900">
            <a:normAutofit/>
          </a:bodyPr>
          <a:lstStyle>
            <a:lvl1pPr lvl="0" algn="ctr">
              <a:spcBef>
                <a:spcPts val="0"/>
              </a:spcBef>
              <a:spcAft>
                <a:spcPts val="0"/>
              </a:spcAft>
              <a:buSzPts val="16000"/>
              <a:buNone/>
              <a:defRPr sz="16000"/>
            </a:lvl1pPr>
            <a:lvl2pPr lvl="1" algn="ctr">
              <a:spcBef>
                <a:spcPts val="0"/>
              </a:spcBef>
              <a:spcAft>
                <a:spcPts val="0"/>
              </a:spcAft>
              <a:buSzPts val="16000"/>
              <a:buNone/>
              <a:defRPr sz="16000"/>
            </a:lvl2pPr>
            <a:lvl3pPr lvl="2" algn="ctr">
              <a:spcBef>
                <a:spcPts val="0"/>
              </a:spcBef>
              <a:spcAft>
                <a:spcPts val="0"/>
              </a:spcAft>
              <a:buSzPts val="16000"/>
              <a:buNone/>
              <a:defRPr sz="16000"/>
            </a:lvl3pPr>
            <a:lvl4pPr lvl="3" algn="ctr">
              <a:spcBef>
                <a:spcPts val="0"/>
              </a:spcBef>
              <a:spcAft>
                <a:spcPts val="0"/>
              </a:spcAft>
              <a:buSzPts val="16000"/>
              <a:buNone/>
              <a:defRPr sz="16000"/>
            </a:lvl4pPr>
            <a:lvl5pPr lvl="4" algn="ctr">
              <a:spcBef>
                <a:spcPts val="0"/>
              </a:spcBef>
              <a:spcAft>
                <a:spcPts val="0"/>
              </a:spcAft>
              <a:buSzPts val="16000"/>
              <a:buNone/>
              <a:defRPr sz="16000"/>
            </a:lvl5pPr>
            <a:lvl6pPr lvl="5" algn="ctr">
              <a:spcBef>
                <a:spcPts val="0"/>
              </a:spcBef>
              <a:spcAft>
                <a:spcPts val="0"/>
              </a:spcAft>
              <a:buSzPts val="16000"/>
              <a:buNone/>
              <a:defRPr sz="16000"/>
            </a:lvl6pPr>
            <a:lvl7pPr lvl="6" algn="ctr">
              <a:spcBef>
                <a:spcPts val="0"/>
              </a:spcBef>
              <a:spcAft>
                <a:spcPts val="0"/>
              </a:spcAft>
              <a:buSzPts val="16000"/>
              <a:buNone/>
              <a:defRPr sz="16000"/>
            </a:lvl7pPr>
            <a:lvl8pPr lvl="7" algn="ctr">
              <a:spcBef>
                <a:spcPts val="0"/>
              </a:spcBef>
              <a:spcAft>
                <a:spcPts val="0"/>
              </a:spcAft>
              <a:buSzPts val="16000"/>
              <a:buNone/>
              <a:defRPr sz="16000"/>
            </a:lvl8pPr>
            <a:lvl9pPr lvl="8" algn="ctr">
              <a:spcBef>
                <a:spcPts val="0"/>
              </a:spcBef>
              <a:spcAft>
                <a:spcPts val="0"/>
              </a:spcAft>
              <a:buSzPts val="16000"/>
              <a:buNone/>
              <a:defRPr sz="16000"/>
            </a:lvl9pPr>
          </a:lstStyle>
          <a:p>
            <a:r>
              <a:t>xx%</a:t>
            </a:r>
          </a:p>
        </p:txBody>
      </p:sp>
      <p:sp>
        <p:nvSpPr>
          <p:cNvPr id="46" name="Google Shape;46;g31f6cb368df_2_39"/>
          <p:cNvSpPr txBox="1"/>
          <p:nvPr>
            <p:ph idx="1" type="body"/>
          </p:nvPr>
        </p:nvSpPr>
        <p:spPr>
          <a:xfrm>
            <a:off x="415600" y="4202967"/>
            <a:ext cx="11360700" cy="1734300"/>
          </a:xfrm>
          <a:prstGeom prst="rect">
            <a:avLst/>
          </a:prstGeom>
        </p:spPr>
        <p:txBody>
          <a:bodyPr anchorCtr="0" anchor="t" bIns="121900" lIns="121900" spcFirstLastPara="1" rIns="121900" wrap="square" tIns="121900">
            <a:normAutofit/>
          </a:bodyPr>
          <a:lstStyle>
            <a:lvl1pPr indent="-381000" lvl="0" marL="457200" algn="ctr">
              <a:spcBef>
                <a:spcPts val="0"/>
              </a:spcBef>
              <a:spcAft>
                <a:spcPts val="0"/>
              </a:spcAft>
              <a:buSzPts val="2400"/>
              <a:buChar char="●"/>
              <a:defRPr/>
            </a:lvl1pPr>
            <a:lvl2pPr indent="-349250" lvl="1" marL="914400" algn="ctr">
              <a:spcBef>
                <a:spcPts val="0"/>
              </a:spcBef>
              <a:spcAft>
                <a:spcPts val="0"/>
              </a:spcAft>
              <a:buSzPts val="1900"/>
              <a:buChar char="○"/>
              <a:defRPr/>
            </a:lvl2pPr>
            <a:lvl3pPr indent="-349250" lvl="2" marL="1371600" algn="ctr">
              <a:spcBef>
                <a:spcPts val="0"/>
              </a:spcBef>
              <a:spcAft>
                <a:spcPts val="0"/>
              </a:spcAft>
              <a:buSzPts val="1900"/>
              <a:buChar char="■"/>
              <a:defRPr/>
            </a:lvl3pPr>
            <a:lvl4pPr indent="-349250" lvl="3" marL="1828800" algn="ctr">
              <a:spcBef>
                <a:spcPts val="0"/>
              </a:spcBef>
              <a:spcAft>
                <a:spcPts val="0"/>
              </a:spcAft>
              <a:buSzPts val="1900"/>
              <a:buChar char="●"/>
              <a:defRPr/>
            </a:lvl4pPr>
            <a:lvl5pPr indent="-349250" lvl="4" marL="2286000" algn="ctr">
              <a:spcBef>
                <a:spcPts val="0"/>
              </a:spcBef>
              <a:spcAft>
                <a:spcPts val="0"/>
              </a:spcAft>
              <a:buSzPts val="1900"/>
              <a:buChar char="○"/>
              <a:defRPr/>
            </a:lvl5pPr>
            <a:lvl6pPr indent="-349250" lvl="5" marL="2743200" algn="ctr">
              <a:spcBef>
                <a:spcPts val="0"/>
              </a:spcBef>
              <a:spcAft>
                <a:spcPts val="0"/>
              </a:spcAft>
              <a:buSzPts val="1900"/>
              <a:buChar char="■"/>
              <a:defRPr/>
            </a:lvl6pPr>
            <a:lvl7pPr indent="-349250" lvl="6" marL="3200400" algn="ctr">
              <a:spcBef>
                <a:spcPts val="0"/>
              </a:spcBef>
              <a:spcAft>
                <a:spcPts val="0"/>
              </a:spcAft>
              <a:buSzPts val="1900"/>
              <a:buChar char="●"/>
              <a:defRPr/>
            </a:lvl7pPr>
            <a:lvl8pPr indent="-349250" lvl="7" marL="3657600" algn="ctr">
              <a:spcBef>
                <a:spcPts val="0"/>
              </a:spcBef>
              <a:spcAft>
                <a:spcPts val="0"/>
              </a:spcAft>
              <a:buSzPts val="1900"/>
              <a:buChar char="○"/>
              <a:defRPr/>
            </a:lvl8pPr>
            <a:lvl9pPr indent="-349250" lvl="8" marL="4114800" algn="ctr">
              <a:spcBef>
                <a:spcPts val="0"/>
              </a:spcBef>
              <a:spcAft>
                <a:spcPts val="0"/>
              </a:spcAft>
              <a:buSzPts val="1900"/>
              <a:buChar char="■"/>
              <a:defRPr/>
            </a:lvl9pPr>
          </a:lstStyle>
          <a:p/>
        </p:txBody>
      </p:sp>
      <p:sp>
        <p:nvSpPr>
          <p:cNvPr id="47" name="Google Shape;47;g31f6cb368df_2_39"/>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g31f6cb368df_2_43"/>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p:cSld name="TITLE_1">
    <p:bg>
      <p:bgPr>
        <a:noFill/>
      </p:bgPr>
    </p:bg>
    <p:spTree>
      <p:nvGrpSpPr>
        <p:cNvPr id="50" name="Shape 50"/>
        <p:cNvGrpSpPr/>
        <p:nvPr/>
      </p:nvGrpSpPr>
      <p:grpSpPr>
        <a:xfrm>
          <a:off x="0" y="0"/>
          <a:ext cx="0" cy="0"/>
          <a:chOff x="0" y="0"/>
          <a:chExt cx="0" cy="0"/>
        </a:xfrm>
      </p:grpSpPr>
      <p:sp>
        <p:nvSpPr>
          <p:cNvPr id="51" name="Google Shape;51;g31f6cb368df_2_45"/>
          <p:cNvSpPr/>
          <p:nvPr/>
        </p:nvSpPr>
        <p:spPr>
          <a:xfrm>
            <a:off x="0" y="1"/>
            <a:ext cx="12192000" cy="6858000"/>
          </a:xfrm>
          <a:prstGeom prst="rect">
            <a:avLst/>
          </a:prstGeom>
          <a:solidFill>
            <a:srgbClr val="651C27"/>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595959"/>
              </a:buClr>
              <a:buSzPts val="1800"/>
              <a:buFont typeface="Avenir"/>
              <a:buNone/>
            </a:pPr>
            <a:r>
              <a:t/>
            </a:r>
            <a:endParaRPr b="0" i="0" sz="1800" u="none" cap="none" strike="noStrike">
              <a:solidFill>
                <a:srgbClr val="595959"/>
              </a:solidFill>
              <a:latin typeface="Avenir"/>
              <a:ea typeface="Avenir"/>
              <a:cs typeface="Avenir"/>
              <a:sym typeface="Avenir"/>
            </a:endParaRPr>
          </a:p>
        </p:txBody>
      </p:sp>
      <p:pic>
        <p:nvPicPr>
          <p:cNvPr descr="Picture 39" id="52" name="Google Shape;52;g31f6cb368df_2_45"/>
          <p:cNvPicPr preferRelativeResize="0"/>
          <p:nvPr/>
        </p:nvPicPr>
        <p:blipFill rotWithShape="1">
          <a:blip r:embed="rId2">
            <a:alphaModFix amt="35000"/>
          </a:blip>
          <a:srcRect b="0" l="0" r="0" t="0"/>
          <a:stretch/>
        </p:blipFill>
        <p:spPr>
          <a:xfrm>
            <a:off x="0" y="1"/>
            <a:ext cx="12192001" cy="1392401"/>
          </a:xfrm>
          <a:prstGeom prst="rect">
            <a:avLst/>
          </a:prstGeom>
          <a:noFill/>
          <a:ln>
            <a:noFill/>
          </a:ln>
        </p:spPr>
      </p:pic>
      <p:sp>
        <p:nvSpPr>
          <p:cNvPr id="53" name="Google Shape;53;g31f6cb368df_2_45"/>
          <p:cNvSpPr txBox="1"/>
          <p:nvPr>
            <p:ph type="title"/>
          </p:nvPr>
        </p:nvSpPr>
        <p:spPr>
          <a:xfrm>
            <a:off x="1524000" y="1122362"/>
            <a:ext cx="9144000" cy="2387700"/>
          </a:xfrm>
          <a:prstGeom prst="rect">
            <a:avLst/>
          </a:prstGeom>
          <a:noFill/>
          <a:ln>
            <a:noFill/>
          </a:ln>
        </p:spPr>
        <p:txBody>
          <a:bodyPr anchorCtr="0" anchor="b" bIns="45700" lIns="45700" spcFirstLastPara="1" rIns="45700" wrap="square" tIns="45700">
            <a:normAutofit/>
          </a:bodyPr>
          <a:lstStyle>
            <a:lvl1pPr lvl="0" algn="ctr">
              <a:lnSpc>
                <a:spcPct val="100000"/>
              </a:lnSpc>
              <a:spcBef>
                <a:spcPts val="0"/>
              </a:spcBef>
              <a:spcAft>
                <a:spcPts val="0"/>
              </a:spcAft>
              <a:buClr>
                <a:srgbClr val="FFFFFF"/>
              </a:buClr>
              <a:buSzPts val="1800"/>
              <a:buNone/>
              <a:defRPr/>
            </a:lvl1pPr>
            <a:lvl2pPr lvl="1" algn="l">
              <a:lnSpc>
                <a:spcPct val="100000"/>
              </a:lnSpc>
              <a:spcBef>
                <a:spcPts val="0"/>
              </a:spcBef>
              <a:spcAft>
                <a:spcPts val="0"/>
              </a:spcAft>
              <a:buClr>
                <a:srgbClr val="FFFFFF"/>
              </a:buClr>
              <a:buSzPts val="1800"/>
              <a:buNone/>
              <a:defRPr/>
            </a:lvl2pPr>
            <a:lvl3pPr lvl="2" algn="l">
              <a:lnSpc>
                <a:spcPct val="100000"/>
              </a:lnSpc>
              <a:spcBef>
                <a:spcPts val="0"/>
              </a:spcBef>
              <a:spcAft>
                <a:spcPts val="0"/>
              </a:spcAft>
              <a:buClr>
                <a:srgbClr val="FFFFFF"/>
              </a:buClr>
              <a:buSzPts val="1800"/>
              <a:buNone/>
              <a:defRPr/>
            </a:lvl3pPr>
            <a:lvl4pPr lvl="3" algn="l">
              <a:lnSpc>
                <a:spcPct val="100000"/>
              </a:lnSpc>
              <a:spcBef>
                <a:spcPts val="0"/>
              </a:spcBef>
              <a:spcAft>
                <a:spcPts val="0"/>
              </a:spcAft>
              <a:buClr>
                <a:srgbClr val="FFFFFF"/>
              </a:buClr>
              <a:buSzPts val="1800"/>
              <a:buNone/>
              <a:defRPr/>
            </a:lvl4pPr>
            <a:lvl5pPr lvl="4" algn="l">
              <a:lnSpc>
                <a:spcPct val="100000"/>
              </a:lnSpc>
              <a:spcBef>
                <a:spcPts val="0"/>
              </a:spcBef>
              <a:spcAft>
                <a:spcPts val="0"/>
              </a:spcAft>
              <a:buClr>
                <a:srgbClr val="FFFFFF"/>
              </a:buClr>
              <a:buSzPts val="1800"/>
              <a:buNone/>
              <a:defRPr/>
            </a:lvl5pPr>
            <a:lvl6pPr lvl="5" algn="l">
              <a:lnSpc>
                <a:spcPct val="100000"/>
              </a:lnSpc>
              <a:spcBef>
                <a:spcPts val="0"/>
              </a:spcBef>
              <a:spcAft>
                <a:spcPts val="0"/>
              </a:spcAft>
              <a:buClr>
                <a:srgbClr val="FFFFFF"/>
              </a:buClr>
              <a:buSzPts val="1800"/>
              <a:buNone/>
              <a:defRPr/>
            </a:lvl6pPr>
            <a:lvl7pPr lvl="6" algn="l">
              <a:lnSpc>
                <a:spcPct val="100000"/>
              </a:lnSpc>
              <a:spcBef>
                <a:spcPts val="0"/>
              </a:spcBef>
              <a:spcAft>
                <a:spcPts val="0"/>
              </a:spcAft>
              <a:buClr>
                <a:srgbClr val="FFFFFF"/>
              </a:buClr>
              <a:buSzPts val="1800"/>
              <a:buNone/>
              <a:defRPr/>
            </a:lvl7pPr>
            <a:lvl8pPr lvl="7" algn="l">
              <a:lnSpc>
                <a:spcPct val="100000"/>
              </a:lnSpc>
              <a:spcBef>
                <a:spcPts val="0"/>
              </a:spcBef>
              <a:spcAft>
                <a:spcPts val="0"/>
              </a:spcAft>
              <a:buClr>
                <a:srgbClr val="FFFFFF"/>
              </a:buClr>
              <a:buSzPts val="1800"/>
              <a:buNone/>
              <a:defRPr/>
            </a:lvl8pPr>
            <a:lvl9pPr lvl="8" algn="l">
              <a:lnSpc>
                <a:spcPct val="100000"/>
              </a:lnSpc>
              <a:spcBef>
                <a:spcPts val="0"/>
              </a:spcBef>
              <a:spcAft>
                <a:spcPts val="0"/>
              </a:spcAft>
              <a:buClr>
                <a:srgbClr val="FFFFFF"/>
              </a:buClr>
              <a:buSzPts val="1800"/>
              <a:buNone/>
              <a:defRPr/>
            </a:lvl9pPr>
          </a:lstStyle>
          <a:p/>
        </p:txBody>
      </p:sp>
      <p:sp>
        <p:nvSpPr>
          <p:cNvPr id="54" name="Google Shape;54;g31f6cb368df_2_45"/>
          <p:cNvSpPr txBox="1"/>
          <p:nvPr>
            <p:ph idx="1" type="body"/>
          </p:nvPr>
        </p:nvSpPr>
        <p:spPr>
          <a:xfrm>
            <a:off x="1524000" y="3602037"/>
            <a:ext cx="9144000" cy="1655700"/>
          </a:xfrm>
          <a:prstGeom prst="rect">
            <a:avLst/>
          </a:prstGeom>
          <a:noFill/>
          <a:ln>
            <a:noFill/>
          </a:ln>
        </p:spPr>
        <p:txBody>
          <a:bodyPr anchorCtr="0" anchor="t" bIns="45700" lIns="45700" spcFirstLastPara="1" rIns="45700" wrap="square" tIns="45700">
            <a:normAutofit/>
          </a:bodyPr>
          <a:lstStyle>
            <a:lvl1pPr indent="-228600" lvl="0" marL="457200" algn="ctr">
              <a:lnSpc>
                <a:spcPct val="110000"/>
              </a:lnSpc>
              <a:spcBef>
                <a:spcPts val="1000"/>
              </a:spcBef>
              <a:spcAft>
                <a:spcPts val="0"/>
              </a:spcAft>
              <a:buClr>
                <a:srgbClr val="FFFFFF"/>
              </a:buClr>
              <a:buSzPts val="2000"/>
              <a:buFont typeface="Avenir"/>
              <a:buNone/>
              <a:defRPr sz="2000"/>
            </a:lvl1pPr>
            <a:lvl2pPr indent="-228600" lvl="1" marL="914400" algn="ctr">
              <a:lnSpc>
                <a:spcPct val="110000"/>
              </a:lnSpc>
              <a:spcBef>
                <a:spcPts val="1000"/>
              </a:spcBef>
              <a:spcAft>
                <a:spcPts val="0"/>
              </a:spcAft>
              <a:buClr>
                <a:srgbClr val="FFFFFF"/>
              </a:buClr>
              <a:buSzPts val="2000"/>
              <a:buFont typeface="Avenir"/>
              <a:buNone/>
              <a:defRPr sz="2000"/>
            </a:lvl2pPr>
            <a:lvl3pPr indent="-228600" lvl="2" marL="1371600" algn="ctr">
              <a:lnSpc>
                <a:spcPct val="110000"/>
              </a:lnSpc>
              <a:spcBef>
                <a:spcPts val="1000"/>
              </a:spcBef>
              <a:spcAft>
                <a:spcPts val="0"/>
              </a:spcAft>
              <a:buClr>
                <a:srgbClr val="FFFFFF"/>
              </a:buClr>
              <a:buSzPts val="2000"/>
              <a:buFont typeface="Avenir"/>
              <a:buNone/>
              <a:defRPr sz="2000"/>
            </a:lvl3pPr>
            <a:lvl4pPr indent="-228600" lvl="3" marL="1828800" algn="ctr">
              <a:lnSpc>
                <a:spcPct val="110000"/>
              </a:lnSpc>
              <a:spcBef>
                <a:spcPts val="1000"/>
              </a:spcBef>
              <a:spcAft>
                <a:spcPts val="0"/>
              </a:spcAft>
              <a:buClr>
                <a:srgbClr val="FFFFFF"/>
              </a:buClr>
              <a:buSzPts val="2000"/>
              <a:buFont typeface="Avenir"/>
              <a:buNone/>
              <a:defRPr sz="2000"/>
            </a:lvl4pPr>
            <a:lvl5pPr indent="-228600" lvl="4" marL="2286000" algn="ctr">
              <a:lnSpc>
                <a:spcPct val="110000"/>
              </a:lnSpc>
              <a:spcBef>
                <a:spcPts val="1000"/>
              </a:spcBef>
              <a:spcAft>
                <a:spcPts val="0"/>
              </a:spcAft>
              <a:buClr>
                <a:srgbClr val="FFFFFF"/>
              </a:buClr>
              <a:buSzPts val="2000"/>
              <a:buFont typeface="Avenir"/>
              <a:buNone/>
              <a:defRPr sz="2000"/>
            </a:lvl5pPr>
            <a:lvl6pPr indent="-342900" lvl="5" marL="2743200" algn="l">
              <a:lnSpc>
                <a:spcPct val="110000"/>
              </a:lnSpc>
              <a:spcBef>
                <a:spcPts val="1000"/>
              </a:spcBef>
              <a:spcAft>
                <a:spcPts val="0"/>
              </a:spcAft>
              <a:buSzPts val="1800"/>
              <a:buChar char="■"/>
              <a:defRPr/>
            </a:lvl6pPr>
            <a:lvl7pPr indent="-342900" lvl="6" marL="3200400" algn="l">
              <a:lnSpc>
                <a:spcPct val="110000"/>
              </a:lnSpc>
              <a:spcBef>
                <a:spcPts val="1000"/>
              </a:spcBef>
              <a:spcAft>
                <a:spcPts val="0"/>
              </a:spcAft>
              <a:buSzPts val="1800"/>
              <a:buChar char="●"/>
              <a:defRPr/>
            </a:lvl7pPr>
            <a:lvl8pPr indent="-342900" lvl="7" marL="3657600" algn="l">
              <a:lnSpc>
                <a:spcPct val="110000"/>
              </a:lnSpc>
              <a:spcBef>
                <a:spcPts val="1000"/>
              </a:spcBef>
              <a:spcAft>
                <a:spcPts val="0"/>
              </a:spcAft>
              <a:buSzPts val="1800"/>
              <a:buChar char="○"/>
              <a:defRPr/>
            </a:lvl8pPr>
            <a:lvl9pPr indent="-342900" lvl="8" marL="4114800" algn="l">
              <a:lnSpc>
                <a:spcPct val="110000"/>
              </a:lnSpc>
              <a:spcBef>
                <a:spcPts val="1000"/>
              </a:spcBef>
              <a:spcAft>
                <a:spcPts val="0"/>
              </a:spcAft>
              <a:buSzPts val="1800"/>
              <a:buChar char="■"/>
              <a:defRPr/>
            </a:lvl9pPr>
          </a:lstStyle>
          <a:p/>
        </p:txBody>
      </p:sp>
      <p:sp>
        <p:nvSpPr>
          <p:cNvPr id="55" name="Google Shape;55;g31f6cb368df_2_45"/>
          <p:cNvSpPr txBox="1"/>
          <p:nvPr>
            <p:ph idx="12" type="sldNum"/>
          </p:nvPr>
        </p:nvSpPr>
        <p:spPr>
          <a:xfrm>
            <a:off x="11122523" y="6391592"/>
            <a:ext cx="231300" cy="230700"/>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FFFFFF"/>
              </a:buClr>
              <a:buSzPts val="900"/>
              <a:buFont typeface="Avenir"/>
              <a:buNone/>
              <a:defRPr sz="900">
                <a:solidFill>
                  <a:srgbClr val="FFFFFF"/>
                </a:solidFill>
              </a:defRPr>
            </a:lvl1pPr>
            <a:lvl2pPr indent="0" lvl="1" marL="0" algn="r">
              <a:lnSpc>
                <a:spcPct val="100000"/>
              </a:lnSpc>
              <a:spcBef>
                <a:spcPts val="0"/>
              </a:spcBef>
              <a:spcAft>
                <a:spcPts val="0"/>
              </a:spcAft>
              <a:buClr>
                <a:srgbClr val="FFFFFF"/>
              </a:buClr>
              <a:buSzPts val="900"/>
              <a:buFont typeface="Avenir"/>
              <a:buNone/>
              <a:defRPr sz="900">
                <a:solidFill>
                  <a:srgbClr val="FFFFFF"/>
                </a:solidFill>
              </a:defRPr>
            </a:lvl2pPr>
            <a:lvl3pPr indent="0" lvl="2" marL="0" algn="r">
              <a:lnSpc>
                <a:spcPct val="100000"/>
              </a:lnSpc>
              <a:spcBef>
                <a:spcPts val="0"/>
              </a:spcBef>
              <a:spcAft>
                <a:spcPts val="0"/>
              </a:spcAft>
              <a:buClr>
                <a:srgbClr val="FFFFFF"/>
              </a:buClr>
              <a:buSzPts val="900"/>
              <a:buFont typeface="Avenir"/>
              <a:buNone/>
              <a:defRPr sz="900">
                <a:solidFill>
                  <a:srgbClr val="FFFFFF"/>
                </a:solidFill>
              </a:defRPr>
            </a:lvl3pPr>
            <a:lvl4pPr indent="0" lvl="3" marL="0" algn="r">
              <a:lnSpc>
                <a:spcPct val="100000"/>
              </a:lnSpc>
              <a:spcBef>
                <a:spcPts val="0"/>
              </a:spcBef>
              <a:spcAft>
                <a:spcPts val="0"/>
              </a:spcAft>
              <a:buClr>
                <a:srgbClr val="FFFFFF"/>
              </a:buClr>
              <a:buSzPts val="900"/>
              <a:buFont typeface="Avenir"/>
              <a:buNone/>
              <a:defRPr sz="900">
                <a:solidFill>
                  <a:srgbClr val="FFFFFF"/>
                </a:solidFill>
              </a:defRPr>
            </a:lvl4pPr>
            <a:lvl5pPr indent="0" lvl="4" marL="0" algn="r">
              <a:lnSpc>
                <a:spcPct val="100000"/>
              </a:lnSpc>
              <a:spcBef>
                <a:spcPts val="0"/>
              </a:spcBef>
              <a:spcAft>
                <a:spcPts val="0"/>
              </a:spcAft>
              <a:buClr>
                <a:srgbClr val="FFFFFF"/>
              </a:buClr>
              <a:buSzPts val="900"/>
              <a:buFont typeface="Avenir"/>
              <a:buNone/>
              <a:defRPr sz="900">
                <a:solidFill>
                  <a:srgbClr val="FFFFFF"/>
                </a:solidFill>
              </a:defRPr>
            </a:lvl5pPr>
            <a:lvl6pPr indent="0" lvl="5" marL="0" algn="r">
              <a:lnSpc>
                <a:spcPct val="100000"/>
              </a:lnSpc>
              <a:spcBef>
                <a:spcPts val="0"/>
              </a:spcBef>
              <a:spcAft>
                <a:spcPts val="0"/>
              </a:spcAft>
              <a:buClr>
                <a:srgbClr val="FFFFFF"/>
              </a:buClr>
              <a:buSzPts val="900"/>
              <a:buFont typeface="Avenir"/>
              <a:buNone/>
              <a:defRPr sz="900">
                <a:solidFill>
                  <a:srgbClr val="FFFFFF"/>
                </a:solidFill>
              </a:defRPr>
            </a:lvl6pPr>
            <a:lvl7pPr indent="0" lvl="6" marL="0" algn="r">
              <a:lnSpc>
                <a:spcPct val="100000"/>
              </a:lnSpc>
              <a:spcBef>
                <a:spcPts val="0"/>
              </a:spcBef>
              <a:spcAft>
                <a:spcPts val="0"/>
              </a:spcAft>
              <a:buClr>
                <a:srgbClr val="FFFFFF"/>
              </a:buClr>
              <a:buSzPts val="900"/>
              <a:buFont typeface="Avenir"/>
              <a:buNone/>
              <a:defRPr sz="900">
                <a:solidFill>
                  <a:srgbClr val="FFFFFF"/>
                </a:solidFill>
              </a:defRPr>
            </a:lvl7pPr>
            <a:lvl8pPr indent="0" lvl="7" marL="0" algn="r">
              <a:lnSpc>
                <a:spcPct val="100000"/>
              </a:lnSpc>
              <a:spcBef>
                <a:spcPts val="0"/>
              </a:spcBef>
              <a:spcAft>
                <a:spcPts val="0"/>
              </a:spcAft>
              <a:buClr>
                <a:srgbClr val="FFFFFF"/>
              </a:buClr>
              <a:buSzPts val="900"/>
              <a:buFont typeface="Avenir"/>
              <a:buNone/>
              <a:defRPr sz="900">
                <a:solidFill>
                  <a:srgbClr val="FFFFFF"/>
                </a:solidFill>
              </a:defRPr>
            </a:lvl8pPr>
            <a:lvl9pPr indent="0" lvl="8" marL="0" algn="r">
              <a:lnSpc>
                <a:spcPct val="100000"/>
              </a:lnSpc>
              <a:spcBef>
                <a:spcPts val="0"/>
              </a:spcBef>
              <a:spcAft>
                <a:spcPts val="0"/>
              </a:spcAft>
              <a:buClr>
                <a:srgbClr val="FFFFFF"/>
              </a:buClr>
              <a:buSzPts val="900"/>
              <a:buFont typeface="Avenir"/>
              <a:buNone/>
              <a:defRPr sz="900">
                <a:solidFill>
                  <a:srgbClr val="FFFFFF"/>
                </a:solidFill>
              </a:defRPr>
            </a:lvl9pPr>
          </a:lstStyle>
          <a:p>
            <a:pPr indent="0" lvl="0" marL="0" rtl="0" algn="r">
              <a:spcBef>
                <a:spcPts val="0"/>
              </a:spcBef>
              <a:spcAft>
                <a:spcPts val="0"/>
              </a:spcAft>
              <a:buNone/>
            </a:pPr>
            <a:fld id="{00000000-1234-1234-1234-123412341234}" type="slidenum">
              <a:rPr lang="en-US"/>
              <a:t>‹#›</a:t>
            </a:fld>
            <a:endParaRPr sz="1300">
              <a:solidFill>
                <a:schemeClr val="dk2"/>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showMasterSp="0">
  <p:cSld name="Title Slide">
    <p:bg>
      <p:bgPr>
        <a:noFill/>
      </p:bgPr>
    </p:bg>
    <p:spTree>
      <p:nvGrpSpPr>
        <p:cNvPr id="56" name="Shape 56"/>
        <p:cNvGrpSpPr/>
        <p:nvPr/>
      </p:nvGrpSpPr>
      <p:grpSpPr>
        <a:xfrm>
          <a:off x="0" y="0"/>
          <a:ext cx="0" cy="0"/>
          <a:chOff x="0" y="0"/>
          <a:chExt cx="0" cy="0"/>
        </a:xfrm>
      </p:grpSpPr>
      <p:sp>
        <p:nvSpPr>
          <p:cNvPr id="57" name="Google Shape;57;g31f6cb368df_2_51"/>
          <p:cNvSpPr/>
          <p:nvPr/>
        </p:nvSpPr>
        <p:spPr>
          <a:xfrm>
            <a:off x="0" y="1"/>
            <a:ext cx="12192000" cy="6858000"/>
          </a:xfrm>
          <a:prstGeom prst="rect">
            <a:avLst/>
          </a:prstGeom>
          <a:solidFill>
            <a:srgbClr val="651C27"/>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595959"/>
              </a:buClr>
              <a:buSzPts val="1800"/>
              <a:buFont typeface="Avenir"/>
              <a:buNone/>
            </a:pPr>
            <a:r>
              <a:t/>
            </a:r>
            <a:endParaRPr b="0" i="0" sz="1800" u="none" cap="none" strike="noStrike">
              <a:solidFill>
                <a:srgbClr val="595959"/>
              </a:solidFill>
              <a:latin typeface="Avenir"/>
              <a:ea typeface="Avenir"/>
              <a:cs typeface="Avenir"/>
              <a:sym typeface="Avenir"/>
            </a:endParaRPr>
          </a:p>
        </p:txBody>
      </p:sp>
      <p:sp>
        <p:nvSpPr>
          <p:cNvPr id="58" name="Google Shape;58;g31f6cb368df_2_51"/>
          <p:cNvSpPr txBox="1"/>
          <p:nvPr>
            <p:ph type="title"/>
          </p:nvPr>
        </p:nvSpPr>
        <p:spPr>
          <a:xfrm>
            <a:off x="1524000" y="1122362"/>
            <a:ext cx="9144000" cy="2387700"/>
          </a:xfrm>
          <a:prstGeom prst="rect">
            <a:avLst/>
          </a:prstGeom>
          <a:noFill/>
          <a:ln>
            <a:noFill/>
          </a:ln>
        </p:spPr>
        <p:txBody>
          <a:bodyPr anchorCtr="0" anchor="b" bIns="45700" lIns="45700" spcFirstLastPara="1" rIns="45700" wrap="square" tIns="45700">
            <a:normAutofit/>
          </a:bodyPr>
          <a:lstStyle>
            <a:lvl1pPr lvl="0" algn="ctr">
              <a:lnSpc>
                <a:spcPct val="100000"/>
              </a:lnSpc>
              <a:spcBef>
                <a:spcPts val="0"/>
              </a:spcBef>
              <a:spcAft>
                <a:spcPts val="0"/>
              </a:spcAft>
              <a:buClr>
                <a:srgbClr val="FFFFFF"/>
              </a:buClr>
              <a:buSzPts val="1800"/>
              <a:buNone/>
              <a:defRPr/>
            </a:lvl1pPr>
            <a:lvl2pPr lvl="1" algn="l">
              <a:lnSpc>
                <a:spcPct val="100000"/>
              </a:lnSpc>
              <a:spcBef>
                <a:spcPts val="0"/>
              </a:spcBef>
              <a:spcAft>
                <a:spcPts val="0"/>
              </a:spcAft>
              <a:buClr>
                <a:srgbClr val="FFFFFF"/>
              </a:buClr>
              <a:buSzPts val="1800"/>
              <a:buNone/>
              <a:defRPr/>
            </a:lvl2pPr>
            <a:lvl3pPr lvl="2" algn="l">
              <a:lnSpc>
                <a:spcPct val="100000"/>
              </a:lnSpc>
              <a:spcBef>
                <a:spcPts val="0"/>
              </a:spcBef>
              <a:spcAft>
                <a:spcPts val="0"/>
              </a:spcAft>
              <a:buClr>
                <a:srgbClr val="FFFFFF"/>
              </a:buClr>
              <a:buSzPts val="1800"/>
              <a:buNone/>
              <a:defRPr/>
            </a:lvl3pPr>
            <a:lvl4pPr lvl="3" algn="l">
              <a:lnSpc>
                <a:spcPct val="100000"/>
              </a:lnSpc>
              <a:spcBef>
                <a:spcPts val="0"/>
              </a:spcBef>
              <a:spcAft>
                <a:spcPts val="0"/>
              </a:spcAft>
              <a:buClr>
                <a:srgbClr val="FFFFFF"/>
              </a:buClr>
              <a:buSzPts val="1800"/>
              <a:buNone/>
              <a:defRPr/>
            </a:lvl4pPr>
            <a:lvl5pPr lvl="4" algn="l">
              <a:lnSpc>
                <a:spcPct val="100000"/>
              </a:lnSpc>
              <a:spcBef>
                <a:spcPts val="0"/>
              </a:spcBef>
              <a:spcAft>
                <a:spcPts val="0"/>
              </a:spcAft>
              <a:buClr>
                <a:srgbClr val="FFFFFF"/>
              </a:buClr>
              <a:buSzPts val="1800"/>
              <a:buNone/>
              <a:defRPr/>
            </a:lvl5pPr>
            <a:lvl6pPr lvl="5" algn="l">
              <a:lnSpc>
                <a:spcPct val="100000"/>
              </a:lnSpc>
              <a:spcBef>
                <a:spcPts val="0"/>
              </a:spcBef>
              <a:spcAft>
                <a:spcPts val="0"/>
              </a:spcAft>
              <a:buClr>
                <a:srgbClr val="FFFFFF"/>
              </a:buClr>
              <a:buSzPts val="1800"/>
              <a:buNone/>
              <a:defRPr/>
            </a:lvl6pPr>
            <a:lvl7pPr lvl="6" algn="l">
              <a:lnSpc>
                <a:spcPct val="100000"/>
              </a:lnSpc>
              <a:spcBef>
                <a:spcPts val="0"/>
              </a:spcBef>
              <a:spcAft>
                <a:spcPts val="0"/>
              </a:spcAft>
              <a:buClr>
                <a:srgbClr val="FFFFFF"/>
              </a:buClr>
              <a:buSzPts val="1800"/>
              <a:buNone/>
              <a:defRPr/>
            </a:lvl7pPr>
            <a:lvl8pPr lvl="7" algn="l">
              <a:lnSpc>
                <a:spcPct val="100000"/>
              </a:lnSpc>
              <a:spcBef>
                <a:spcPts val="0"/>
              </a:spcBef>
              <a:spcAft>
                <a:spcPts val="0"/>
              </a:spcAft>
              <a:buClr>
                <a:srgbClr val="FFFFFF"/>
              </a:buClr>
              <a:buSzPts val="1800"/>
              <a:buNone/>
              <a:defRPr/>
            </a:lvl8pPr>
            <a:lvl9pPr lvl="8" algn="l">
              <a:lnSpc>
                <a:spcPct val="100000"/>
              </a:lnSpc>
              <a:spcBef>
                <a:spcPts val="0"/>
              </a:spcBef>
              <a:spcAft>
                <a:spcPts val="0"/>
              </a:spcAft>
              <a:buClr>
                <a:srgbClr val="FFFFFF"/>
              </a:buClr>
              <a:buSzPts val="1800"/>
              <a:buNone/>
              <a:defRPr/>
            </a:lvl9pPr>
          </a:lstStyle>
          <a:p/>
        </p:txBody>
      </p:sp>
      <p:sp>
        <p:nvSpPr>
          <p:cNvPr id="59" name="Google Shape;59;g31f6cb368df_2_51"/>
          <p:cNvSpPr txBox="1"/>
          <p:nvPr>
            <p:ph idx="1" type="body"/>
          </p:nvPr>
        </p:nvSpPr>
        <p:spPr>
          <a:xfrm>
            <a:off x="1524000" y="3602037"/>
            <a:ext cx="9144000" cy="1655700"/>
          </a:xfrm>
          <a:prstGeom prst="rect">
            <a:avLst/>
          </a:prstGeom>
          <a:noFill/>
          <a:ln>
            <a:noFill/>
          </a:ln>
        </p:spPr>
        <p:txBody>
          <a:bodyPr anchorCtr="0" anchor="t" bIns="45700" lIns="45700" spcFirstLastPara="1" rIns="45700" wrap="square" tIns="45700">
            <a:normAutofit/>
          </a:bodyPr>
          <a:lstStyle>
            <a:lvl1pPr indent="-228600" lvl="0" marL="457200" algn="ctr">
              <a:lnSpc>
                <a:spcPct val="110000"/>
              </a:lnSpc>
              <a:spcBef>
                <a:spcPts val="1000"/>
              </a:spcBef>
              <a:spcAft>
                <a:spcPts val="0"/>
              </a:spcAft>
              <a:buClr>
                <a:srgbClr val="FFFFFF"/>
              </a:buClr>
              <a:buSzPts val="2000"/>
              <a:buFont typeface="Avenir"/>
              <a:buNone/>
              <a:defRPr sz="2000"/>
            </a:lvl1pPr>
            <a:lvl2pPr indent="-228600" lvl="1" marL="914400" algn="ctr">
              <a:lnSpc>
                <a:spcPct val="110000"/>
              </a:lnSpc>
              <a:spcBef>
                <a:spcPts val="1000"/>
              </a:spcBef>
              <a:spcAft>
                <a:spcPts val="0"/>
              </a:spcAft>
              <a:buClr>
                <a:srgbClr val="FFFFFF"/>
              </a:buClr>
              <a:buSzPts val="2000"/>
              <a:buFont typeface="Avenir"/>
              <a:buNone/>
              <a:defRPr sz="2000"/>
            </a:lvl2pPr>
            <a:lvl3pPr indent="-228600" lvl="2" marL="1371600" algn="ctr">
              <a:lnSpc>
                <a:spcPct val="110000"/>
              </a:lnSpc>
              <a:spcBef>
                <a:spcPts val="1000"/>
              </a:spcBef>
              <a:spcAft>
                <a:spcPts val="0"/>
              </a:spcAft>
              <a:buClr>
                <a:srgbClr val="FFFFFF"/>
              </a:buClr>
              <a:buSzPts val="2000"/>
              <a:buFont typeface="Avenir"/>
              <a:buNone/>
              <a:defRPr sz="2000"/>
            </a:lvl3pPr>
            <a:lvl4pPr indent="-228600" lvl="3" marL="1828800" algn="ctr">
              <a:lnSpc>
                <a:spcPct val="110000"/>
              </a:lnSpc>
              <a:spcBef>
                <a:spcPts val="1000"/>
              </a:spcBef>
              <a:spcAft>
                <a:spcPts val="0"/>
              </a:spcAft>
              <a:buClr>
                <a:srgbClr val="FFFFFF"/>
              </a:buClr>
              <a:buSzPts val="2000"/>
              <a:buFont typeface="Avenir"/>
              <a:buNone/>
              <a:defRPr sz="2000"/>
            </a:lvl4pPr>
            <a:lvl5pPr indent="-228600" lvl="4" marL="2286000" algn="ctr">
              <a:lnSpc>
                <a:spcPct val="110000"/>
              </a:lnSpc>
              <a:spcBef>
                <a:spcPts val="1000"/>
              </a:spcBef>
              <a:spcAft>
                <a:spcPts val="0"/>
              </a:spcAft>
              <a:buClr>
                <a:srgbClr val="FFFFFF"/>
              </a:buClr>
              <a:buSzPts val="2000"/>
              <a:buFont typeface="Avenir"/>
              <a:buNone/>
              <a:defRPr sz="2000"/>
            </a:lvl5pPr>
            <a:lvl6pPr indent="-342900" lvl="5" marL="2743200" algn="l">
              <a:lnSpc>
                <a:spcPct val="110000"/>
              </a:lnSpc>
              <a:spcBef>
                <a:spcPts val="1000"/>
              </a:spcBef>
              <a:spcAft>
                <a:spcPts val="0"/>
              </a:spcAft>
              <a:buSzPts val="1800"/>
              <a:buChar char="■"/>
              <a:defRPr/>
            </a:lvl6pPr>
            <a:lvl7pPr indent="-342900" lvl="6" marL="3200400" algn="l">
              <a:lnSpc>
                <a:spcPct val="110000"/>
              </a:lnSpc>
              <a:spcBef>
                <a:spcPts val="1000"/>
              </a:spcBef>
              <a:spcAft>
                <a:spcPts val="0"/>
              </a:spcAft>
              <a:buSzPts val="1800"/>
              <a:buChar char="●"/>
              <a:defRPr/>
            </a:lvl7pPr>
            <a:lvl8pPr indent="-342900" lvl="7" marL="3657600" algn="l">
              <a:lnSpc>
                <a:spcPct val="110000"/>
              </a:lnSpc>
              <a:spcBef>
                <a:spcPts val="1000"/>
              </a:spcBef>
              <a:spcAft>
                <a:spcPts val="0"/>
              </a:spcAft>
              <a:buSzPts val="1800"/>
              <a:buChar char="○"/>
              <a:defRPr/>
            </a:lvl8pPr>
            <a:lvl9pPr indent="-342900" lvl="8" marL="4114800" algn="l">
              <a:lnSpc>
                <a:spcPct val="110000"/>
              </a:lnSpc>
              <a:spcBef>
                <a:spcPts val="1000"/>
              </a:spcBef>
              <a:spcAft>
                <a:spcPts val="0"/>
              </a:spcAft>
              <a:buSzPts val="1800"/>
              <a:buChar char="■"/>
              <a:defRPr/>
            </a:lvl9pPr>
          </a:lstStyle>
          <a:p/>
        </p:txBody>
      </p:sp>
      <p:sp>
        <p:nvSpPr>
          <p:cNvPr id="60" name="Google Shape;60;g31f6cb368df_2_51"/>
          <p:cNvSpPr txBox="1"/>
          <p:nvPr>
            <p:ph idx="12" type="sldNum"/>
          </p:nvPr>
        </p:nvSpPr>
        <p:spPr>
          <a:xfrm>
            <a:off x="11122523" y="6391592"/>
            <a:ext cx="231300" cy="230700"/>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FFFFFF"/>
              </a:buClr>
              <a:buSzPts val="900"/>
              <a:buFont typeface="Avenir"/>
              <a:buNone/>
              <a:defRPr sz="900">
                <a:solidFill>
                  <a:srgbClr val="FFFFFF"/>
                </a:solidFill>
              </a:defRPr>
            </a:lvl1pPr>
            <a:lvl2pPr indent="0" lvl="1" marL="0" algn="r">
              <a:lnSpc>
                <a:spcPct val="100000"/>
              </a:lnSpc>
              <a:spcBef>
                <a:spcPts val="0"/>
              </a:spcBef>
              <a:spcAft>
                <a:spcPts val="0"/>
              </a:spcAft>
              <a:buClr>
                <a:srgbClr val="FFFFFF"/>
              </a:buClr>
              <a:buSzPts val="900"/>
              <a:buFont typeface="Avenir"/>
              <a:buNone/>
              <a:defRPr sz="900">
                <a:solidFill>
                  <a:srgbClr val="FFFFFF"/>
                </a:solidFill>
              </a:defRPr>
            </a:lvl2pPr>
            <a:lvl3pPr indent="0" lvl="2" marL="0" algn="r">
              <a:lnSpc>
                <a:spcPct val="100000"/>
              </a:lnSpc>
              <a:spcBef>
                <a:spcPts val="0"/>
              </a:spcBef>
              <a:spcAft>
                <a:spcPts val="0"/>
              </a:spcAft>
              <a:buClr>
                <a:srgbClr val="FFFFFF"/>
              </a:buClr>
              <a:buSzPts val="900"/>
              <a:buFont typeface="Avenir"/>
              <a:buNone/>
              <a:defRPr sz="900">
                <a:solidFill>
                  <a:srgbClr val="FFFFFF"/>
                </a:solidFill>
              </a:defRPr>
            </a:lvl3pPr>
            <a:lvl4pPr indent="0" lvl="3" marL="0" algn="r">
              <a:lnSpc>
                <a:spcPct val="100000"/>
              </a:lnSpc>
              <a:spcBef>
                <a:spcPts val="0"/>
              </a:spcBef>
              <a:spcAft>
                <a:spcPts val="0"/>
              </a:spcAft>
              <a:buClr>
                <a:srgbClr val="FFFFFF"/>
              </a:buClr>
              <a:buSzPts val="900"/>
              <a:buFont typeface="Avenir"/>
              <a:buNone/>
              <a:defRPr sz="900">
                <a:solidFill>
                  <a:srgbClr val="FFFFFF"/>
                </a:solidFill>
              </a:defRPr>
            </a:lvl4pPr>
            <a:lvl5pPr indent="0" lvl="4" marL="0" algn="r">
              <a:lnSpc>
                <a:spcPct val="100000"/>
              </a:lnSpc>
              <a:spcBef>
                <a:spcPts val="0"/>
              </a:spcBef>
              <a:spcAft>
                <a:spcPts val="0"/>
              </a:spcAft>
              <a:buClr>
                <a:srgbClr val="FFFFFF"/>
              </a:buClr>
              <a:buSzPts val="900"/>
              <a:buFont typeface="Avenir"/>
              <a:buNone/>
              <a:defRPr sz="900">
                <a:solidFill>
                  <a:srgbClr val="FFFFFF"/>
                </a:solidFill>
              </a:defRPr>
            </a:lvl5pPr>
            <a:lvl6pPr indent="0" lvl="5" marL="0" algn="r">
              <a:lnSpc>
                <a:spcPct val="100000"/>
              </a:lnSpc>
              <a:spcBef>
                <a:spcPts val="0"/>
              </a:spcBef>
              <a:spcAft>
                <a:spcPts val="0"/>
              </a:spcAft>
              <a:buClr>
                <a:srgbClr val="FFFFFF"/>
              </a:buClr>
              <a:buSzPts val="900"/>
              <a:buFont typeface="Avenir"/>
              <a:buNone/>
              <a:defRPr sz="900">
                <a:solidFill>
                  <a:srgbClr val="FFFFFF"/>
                </a:solidFill>
              </a:defRPr>
            </a:lvl6pPr>
            <a:lvl7pPr indent="0" lvl="6" marL="0" algn="r">
              <a:lnSpc>
                <a:spcPct val="100000"/>
              </a:lnSpc>
              <a:spcBef>
                <a:spcPts val="0"/>
              </a:spcBef>
              <a:spcAft>
                <a:spcPts val="0"/>
              </a:spcAft>
              <a:buClr>
                <a:srgbClr val="FFFFFF"/>
              </a:buClr>
              <a:buSzPts val="900"/>
              <a:buFont typeface="Avenir"/>
              <a:buNone/>
              <a:defRPr sz="900">
                <a:solidFill>
                  <a:srgbClr val="FFFFFF"/>
                </a:solidFill>
              </a:defRPr>
            </a:lvl7pPr>
            <a:lvl8pPr indent="0" lvl="7" marL="0" algn="r">
              <a:lnSpc>
                <a:spcPct val="100000"/>
              </a:lnSpc>
              <a:spcBef>
                <a:spcPts val="0"/>
              </a:spcBef>
              <a:spcAft>
                <a:spcPts val="0"/>
              </a:spcAft>
              <a:buClr>
                <a:srgbClr val="FFFFFF"/>
              </a:buClr>
              <a:buSzPts val="900"/>
              <a:buFont typeface="Avenir"/>
              <a:buNone/>
              <a:defRPr sz="900">
                <a:solidFill>
                  <a:srgbClr val="FFFFFF"/>
                </a:solidFill>
              </a:defRPr>
            </a:lvl8pPr>
            <a:lvl9pPr indent="0" lvl="8" marL="0" algn="r">
              <a:lnSpc>
                <a:spcPct val="100000"/>
              </a:lnSpc>
              <a:spcBef>
                <a:spcPts val="0"/>
              </a:spcBef>
              <a:spcAft>
                <a:spcPts val="0"/>
              </a:spcAft>
              <a:buClr>
                <a:srgbClr val="FFFFFF"/>
              </a:buClr>
              <a:buSzPts val="900"/>
              <a:buFont typeface="Avenir"/>
              <a:buNone/>
              <a:defRPr sz="900">
                <a:solidFill>
                  <a:srgbClr val="FFFFFF"/>
                </a:solidFill>
              </a:defRPr>
            </a:lvl9pPr>
          </a:lstStyle>
          <a:p>
            <a:pPr indent="0" lvl="0" marL="0" rtl="0" algn="r">
              <a:spcBef>
                <a:spcPts val="0"/>
              </a:spcBef>
              <a:spcAft>
                <a:spcPts val="0"/>
              </a:spcAft>
              <a:buNone/>
            </a:pPr>
            <a:fld id="{00000000-1234-1234-1234-123412341234}" type="slidenum">
              <a:rPr lang="en-US"/>
              <a:t>‹#›</a:t>
            </a:fld>
            <a:endParaRPr sz="1300">
              <a:solidFill>
                <a:schemeClr val="dk2"/>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0" showMasterSp="0">
  <p:cSld name="Title and Content 0">
    <p:bg>
      <p:bgPr>
        <a:noFill/>
      </p:bgPr>
    </p:bg>
    <p:spTree>
      <p:nvGrpSpPr>
        <p:cNvPr id="61" name="Shape 61"/>
        <p:cNvGrpSpPr/>
        <p:nvPr/>
      </p:nvGrpSpPr>
      <p:grpSpPr>
        <a:xfrm>
          <a:off x="0" y="0"/>
          <a:ext cx="0" cy="0"/>
          <a:chOff x="0" y="0"/>
          <a:chExt cx="0" cy="0"/>
        </a:xfrm>
      </p:grpSpPr>
      <p:sp>
        <p:nvSpPr>
          <p:cNvPr id="62" name="Google Shape;62;g31f6cb368df_2_56"/>
          <p:cNvSpPr txBox="1"/>
          <p:nvPr>
            <p:ph type="title"/>
          </p:nvPr>
        </p:nvSpPr>
        <p:spPr>
          <a:xfrm>
            <a:off x="838200" y="365125"/>
            <a:ext cx="10515600" cy="1325700"/>
          </a:xfrm>
          <a:prstGeom prst="rect">
            <a:avLst/>
          </a:prstGeom>
          <a:noFill/>
          <a:ln>
            <a:noFill/>
          </a:ln>
        </p:spPr>
        <p:txBody>
          <a:bodyPr anchorCtr="0" anchor="ctr" bIns="45700" lIns="45700" spcFirstLastPara="1" rIns="45700" wrap="square" tIns="45700">
            <a:normAutofit/>
          </a:bodyPr>
          <a:lstStyle>
            <a:lvl1pPr lvl="0" algn="l">
              <a:lnSpc>
                <a:spcPct val="90000"/>
              </a:lnSpc>
              <a:spcBef>
                <a:spcPts val="0"/>
              </a:spcBef>
              <a:spcAft>
                <a:spcPts val="0"/>
              </a:spcAft>
              <a:buClr>
                <a:srgbClr val="000000"/>
              </a:buClr>
              <a:buSzPts val="4400"/>
              <a:buFont typeface="Play"/>
              <a:buNone/>
              <a:defRPr b="0">
                <a:solidFill>
                  <a:srgbClr val="000000"/>
                </a:solidFill>
                <a:latin typeface="Play"/>
                <a:ea typeface="Play"/>
                <a:cs typeface="Play"/>
                <a:sym typeface="Play"/>
              </a:defRPr>
            </a:lvl1pPr>
            <a:lvl2pPr lvl="1" algn="l">
              <a:lnSpc>
                <a:spcPct val="100000"/>
              </a:lnSpc>
              <a:spcBef>
                <a:spcPts val="0"/>
              </a:spcBef>
              <a:spcAft>
                <a:spcPts val="0"/>
              </a:spcAft>
              <a:buClr>
                <a:srgbClr val="FFFFFF"/>
              </a:buClr>
              <a:buSzPts val="1800"/>
              <a:buNone/>
              <a:defRPr/>
            </a:lvl2pPr>
            <a:lvl3pPr lvl="2" algn="l">
              <a:lnSpc>
                <a:spcPct val="100000"/>
              </a:lnSpc>
              <a:spcBef>
                <a:spcPts val="0"/>
              </a:spcBef>
              <a:spcAft>
                <a:spcPts val="0"/>
              </a:spcAft>
              <a:buClr>
                <a:srgbClr val="FFFFFF"/>
              </a:buClr>
              <a:buSzPts val="1800"/>
              <a:buNone/>
              <a:defRPr/>
            </a:lvl3pPr>
            <a:lvl4pPr lvl="3" algn="l">
              <a:lnSpc>
                <a:spcPct val="100000"/>
              </a:lnSpc>
              <a:spcBef>
                <a:spcPts val="0"/>
              </a:spcBef>
              <a:spcAft>
                <a:spcPts val="0"/>
              </a:spcAft>
              <a:buClr>
                <a:srgbClr val="FFFFFF"/>
              </a:buClr>
              <a:buSzPts val="1800"/>
              <a:buNone/>
              <a:defRPr/>
            </a:lvl4pPr>
            <a:lvl5pPr lvl="4" algn="l">
              <a:lnSpc>
                <a:spcPct val="100000"/>
              </a:lnSpc>
              <a:spcBef>
                <a:spcPts val="0"/>
              </a:spcBef>
              <a:spcAft>
                <a:spcPts val="0"/>
              </a:spcAft>
              <a:buClr>
                <a:srgbClr val="FFFFFF"/>
              </a:buClr>
              <a:buSzPts val="1800"/>
              <a:buNone/>
              <a:defRPr/>
            </a:lvl5pPr>
            <a:lvl6pPr lvl="5" algn="l">
              <a:lnSpc>
                <a:spcPct val="100000"/>
              </a:lnSpc>
              <a:spcBef>
                <a:spcPts val="0"/>
              </a:spcBef>
              <a:spcAft>
                <a:spcPts val="0"/>
              </a:spcAft>
              <a:buClr>
                <a:srgbClr val="FFFFFF"/>
              </a:buClr>
              <a:buSzPts val="1800"/>
              <a:buNone/>
              <a:defRPr/>
            </a:lvl6pPr>
            <a:lvl7pPr lvl="6" algn="l">
              <a:lnSpc>
                <a:spcPct val="100000"/>
              </a:lnSpc>
              <a:spcBef>
                <a:spcPts val="0"/>
              </a:spcBef>
              <a:spcAft>
                <a:spcPts val="0"/>
              </a:spcAft>
              <a:buClr>
                <a:srgbClr val="FFFFFF"/>
              </a:buClr>
              <a:buSzPts val="1800"/>
              <a:buNone/>
              <a:defRPr/>
            </a:lvl7pPr>
            <a:lvl8pPr lvl="7" algn="l">
              <a:lnSpc>
                <a:spcPct val="100000"/>
              </a:lnSpc>
              <a:spcBef>
                <a:spcPts val="0"/>
              </a:spcBef>
              <a:spcAft>
                <a:spcPts val="0"/>
              </a:spcAft>
              <a:buClr>
                <a:srgbClr val="FFFFFF"/>
              </a:buClr>
              <a:buSzPts val="1800"/>
              <a:buNone/>
              <a:defRPr/>
            </a:lvl8pPr>
            <a:lvl9pPr lvl="8" algn="l">
              <a:lnSpc>
                <a:spcPct val="100000"/>
              </a:lnSpc>
              <a:spcBef>
                <a:spcPts val="0"/>
              </a:spcBef>
              <a:spcAft>
                <a:spcPts val="0"/>
              </a:spcAft>
              <a:buClr>
                <a:srgbClr val="FFFFFF"/>
              </a:buClr>
              <a:buSzPts val="1800"/>
              <a:buNone/>
              <a:defRPr/>
            </a:lvl9pPr>
          </a:lstStyle>
          <a:p/>
        </p:txBody>
      </p:sp>
      <p:sp>
        <p:nvSpPr>
          <p:cNvPr id="63" name="Google Shape;63;g31f6cb368df_2_56"/>
          <p:cNvSpPr txBox="1"/>
          <p:nvPr>
            <p:ph idx="1" type="body"/>
          </p:nvPr>
        </p:nvSpPr>
        <p:spPr>
          <a:xfrm>
            <a:off x="838200" y="1825625"/>
            <a:ext cx="10515600" cy="4351200"/>
          </a:xfrm>
          <a:prstGeom prst="rect">
            <a:avLst/>
          </a:prstGeom>
          <a:noFill/>
          <a:ln>
            <a:noFill/>
          </a:ln>
        </p:spPr>
        <p:txBody>
          <a:bodyPr anchorCtr="0" anchor="t" bIns="45700" lIns="45700" spcFirstLastPara="1" rIns="45700" wrap="square" tIns="45700">
            <a:normAutofit/>
          </a:bodyPr>
          <a:lstStyle>
            <a:lvl1pPr indent="-406400" lvl="0" marL="457200" algn="l">
              <a:lnSpc>
                <a:spcPct val="90000"/>
              </a:lnSpc>
              <a:spcBef>
                <a:spcPts val="1000"/>
              </a:spcBef>
              <a:spcAft>
                <a:spcPts val="0"/>
              </a:spcAft>
              <a:buClr>
                <a:srgbClr val="000000"/>
              </a:buClr>
              <a:buSzPts val="2800"/>
              <a:buChar char="●"/>
              <a:defRPr>
                <a:solidFill>
                  <a:srgbClr val="000000"/>
                </a:solidFill>
                <a:latin typeface="Arial"/>
                <a:ea typeface="Arial"/>
                <a:cs typeface="Arial"/>
                <a:sym typeface="Arial"/>
              </a:defRPr>
            </a:lvl1pPr>
            <a:lvl2pPr indent="-406400" lvl="1" marL="914400" algn="l">
              <a:lnSpc>
                <a:spcPct val="90000"/>
              </a:lnSpc>
              <a:spcBef>
                <a:spcPts val="1000"/>
              </a:spcBef>
              <a:spcAft>
                <a:spcPts val="0"/>
              </a:spcAft>
              <a:buClr>
                <a:srgbClr val="000000"/>
              </a:buClr>
              <a:buSzPts val="2800"/>
              <a:buChar char="○"/>
              <a:defRPr>
                <a:solidFill>
                  <a:srgbClr val="000000"/>
                </a:solidFill>
                <a:latin typeface="Arial"/>
                <a:ea typeface="Arial"/>
                <a:cs typeface="Arial"/>
                <a:sym typeface="Arial"/>
              </a:defRPr>
            </a:lvl2pPr>
            <a:lvl3pPr indent="-406400" lvl="2" marL="1371600" algn="l">
              <a:lnSpc>
                <a:spcPct val="90000"/>
              </a:lnSpc>
              <a:spcBef>
                <a:spcPts val="1000"/>
              </a:spcBef>
              <a:spcAft>
                <a:spcPts val="0"/>
              </a:spcAft>
              <a:buClr>
                <a:srgbClr val="000000"/>
              </a:buClr>
              <a:buSzPts val="2800"/>
              <a:buChar char="■"/>
              <a:defRPr>
                <a:solidFill>
                  <a:srgbClr val="000000"/>
                </a:solidFill>
                <a:latin typeface="Arial"/>
                <a:ea typeface="Arial"/>
                <a:cs typeface="Arial"/>
                <a:sym typeface="Arial"/>
              </a:defRPr>
            </a:lvl3pPr>
            <a:lvl4pPr indent="-406400" lvl="3" marL="1828800" algn="l">
              <a:lnSpc>
                <a:spcPct val="90000"/>
              </a:lnSpc>
              <a:spcBef>
                <a:spcPts val="1000"/>
              </a:spcBef>
              <a:spcAft>
                <a:spcPts val="0"/>
              </a:spcAft>
              <a:buClr>
                <a:srgbClr val="000000"/>
              </a:buClr>
              <a:buSzPts val="2800"/>
              <a:buChar char="●"/>
              <a:defRPr>
                <a:solidFill>
                  <a:srgbClr val="000000"/>
                </a:solidFill>
                <a:latin typeface="Arial"/>
                <a:ea typeface="Arial"/>
                <a:cs typeface="Arial"/>
                <a:sym typeface="Arial"/>
              </a:defRPr>
            </a:lvl4pPr>
            <a:lvl5pPr indent="-406400" lvl="4" marL="2286000" algn="l">
              <a:lnSpc>
                <a:spcPct val="90000"/>
              </a:lnSpc>
              <a:spcBef>
                <a:spcPts val="1000"/>
              </a:spcBef>
              <a:spcAft>
                <a:spcPts val="0"/>
              </a:spcAft>
              <a:buClr>
                <a:srgbClr val="000000"/>
              </a:buClr>
              <a:buSzPts val="2800"/>
              <a:buChar char="○"/>
              <a:defRPr>
                <a:solidFill>
                  <a:srgbClr val="000000"/>
                </a:solidFill>
                <a:latin typeface="Arial"/>
                <a:ea typeface="Arial"/>
                <a:cs typeface="Arial"/>
                <a:sym typeface="Arial"/>
              </a:defRPr>
            </a:lvl5pPr>
            <a:lvl6pPr indent="-342900" lvl="5" marL="2743200" algn="l">
              <a:lnSpc>
                <a:spcPct val="110000"/>
              </a:lnSpc>
              <a:spcBef>
                <a:spcPts val="1000"/>
              </a:spcBef>
              <a:spcAft>
                <a:spcPts val="0"/>
              </a:spcAft>
              <a:buSzPts val="1800"/>
              <a:buChar char="■"/>
              <a:defRPr/>
            </a:lvl6pPr>
            <a:lvl7pPr indent="-342900" lvl="6" marL="3200400" algn="l">
              <a:lnSpc>
                <a:spcPct val="110000"/>
              </a:lnSpc>
              <a:spcBef>
                <a:spcPts val="1000"/>
              </a:spcBef>
              <a:spcAft>
                <a:spcPts val="0"/>
              </a:spcAft>
              <a:buSzPts val="1800"/>
              <a:buChar char="●"/>
              <a:defRPr/>
            </a:lvl7pPr>
            <a:lvl8pPr indent="-342900" lvl="7" marL="3657600" algn="l">
              <a:lnSpc>
                <a:spcPct val="110000"/>
              </a:lnSpc>
              <a:spcBef>
                <a:spcPts val="1000"/>
              </a:spcBef>
              <a:spcAft>
                <a:spcPts val="0"/>
              </a:spcAft>
              <a:buSzPts val="1800"/>
              <a:buChar char="○"/>
              <a:defRPr/>
            </a:lvl8pPr>
            <a:lvl9pPr indent="-342900" lvl="8" marL="4114800" algn="l">
              <a:lnSpc>
                <a:spcPct val="110000"/>
              </a:lnSpc>
              <a:spcBef>
                <a:spcPts val="1000"/>
              </a:spcBef>
              <a:spcAft>
                <a:spcPts val="0"/>
              </a:spcAft>
              <a:buSzPts val="1800"/>
              <a:buChar char="■"/>
              <a:defRPr/>
            </a:lvl9pPr>
          </a:lstStyle>
          <a:p/>
        </p:txBody>
      </p:sp>
      <p:sp>
        <p:nvSpPr>
          <p:cNvPr id="64" name="Google Shape;64;g31f6cb368df_2_56"/>
          <p:cNvSpPr txBox="1"/>
          <p:nvPr>
            <p:ph idx="12" type="sldNum"/>
          </p:nvPr>
        </p:nvSpPr>
        <p:spPr>
          <a:xfrm>
            <a:off x="11080144" y="6404292"/>
            <a:ext cx="273600" cy="276900"/>
          </a:xfrm>
          <a:prstGeom prst="rect">
            <a:avLst/>
          </a:prstGeom>
          <a:noFill/>
          <a:ln>
            <a:noFill/>
          </a:ln>
        </p:spPr>
        <p:txBody>
          <a:bodyPr anchorCtr="0" anchor="ctr" bIns="45700" lIns="45700" spcFirstLastPara="1" rIns="45700" wrap="square" tIns="45700">
            <a:spAutoFit/>
          </a:bodyPr>
          <a:lstStyle>
            <a:lvl1pPr indent="0" lvl="0" marL="0" marR="0" algn="r">
              <a:lnSpc>
                <a:spcPct val="100000"/>
              </a:lnSpc>
              <a:spcBef>
                <a:spcPts val="0"/>
              </a:spcBef>
              <a:spcAft>
                <a:spcPts val="0"/>
              </a:spcAft>
              <a:buClr>
                <a:srgbClr val="757575"/>
              </a:buClr>
              <a:buSzPts val="1200"/>
              <a:buFont typeface="Arial"/>
              <a:buNone/>
              <a:defRPr sz="1200">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sz="1200">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sz="1200">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sz="1200">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sz="1200">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sz="1200">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sz="1200">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sz="1200">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sz="1200">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sz="1300">
              <a:solidFill>
                <a:schemeClr val="dk2"/>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2" showMasterSp="0">
  <p:cSld name="Title Slide 2">
    <p:bg>
      <p:bgPr>
        <a:noFill/>
      </p:bgPr>
    </p:bg>
    <p:spTree>
      <p:nvGrpSpPr>
        <p:cNvPr id="65" name="Shape 65"/>
        <p:cNvGrpSpPr/>
        <p:nvPr/>
      </p:nvGrpSpPr>
      <p:grpSpPr>
        <a:xfrm>
          <a:off x="0" y="0"/>
          <a:ext cx="0" cy="0"/>
          <a:chOff x="0" y="0"/>
          <a:chExt cx="0" cy="0"/>
        </a:xfrm>
      </p:grpSpPr>
      <p:sp>
        <p:nvSpPr>
          <p:cNvPr id="66" name="Google Shape;66;g31f6cb368df_2_60"/>
          <p:cNvSpPr txBox="1"/>
          <p:nvPr>
            <p:ph type="title"/>
          </p:nvPr>
        </p:nvSpPr>
        <p:spPr>
          <a:xfrm>
            <a:off x="1524000" y="1122362"/>
            <a:ext cx="9144000" cy="2387700"/>
          </a:xfrm>
          <a:prstGeom prst="rect">
            <a:avLst/>
          </a:prstGeom>
          <a:noFill/>
          <a:ln>
            <a:noFill/>
          </a:ln>
        </p:spPr>
        <p:txBody>
          <a:bodyPr anchorCtr="0" anchor="b" bIns="45700" lIns="45700" spcFirstLastPara="1" rIns="45700" wrap="square" tIns="45700">
            <a:normAutofit/>
          </a:bodyPr>
          <a:lstStyle>
            <a:lvl1pPr lvl="0" algn="ctr">
              <a:lnSpc>
                <a:spcPct val="90000"/>
              </a:lnSpc>
              <a:spcBef>
                <a:spcPts val="0"/>
              </a:spcBef>
              <a:spcAft>
                <a:spcPts val="0"/>
              </a:spcAft>
              <a:buClr>
                <a:srgbClr val="000000"/>
              </a:buClr>
              <a:buSzPts val="6000"/>
              <a:buFont typeface="Play"/>
              <a:buNone/>
              <a:defRPr b="0" sz="6000">
                <a:solidFill>
                  <a:srgbClr val="000000"/>
                </a:solidFill>
                <a:latin typeface="Play"/>
                <a:ea typeface="Play"/>
                <a:cs typeface="Play"/>
                <a:sym typeface="Play"/>
              </a:defRPr>
            </a:lvl1pPr>
            <a:lvl2pPr lvl="1" algn="l">
              <a:lnSpc>
                <a:spcPct val="100000"/>
              </a:lnSpc>
              <a:spcBef>
                <a:spcPts val="0"/>
              </a:spcBef>
              <a:spcAft>
                <a:spcPts val="0"/>
              </a:spcAft>
              <a:buClr>
                <a:srgbClr val="FFFFFF"/>
              </a:buClr>
              <a:buSzPts val="1800"/>
              <a:buNone/>
              <a:defRPr/>
            </a:lvl2pPr>
            <a:lvl3pPr lvl="2" algn="l">
              <a:lnSpc>
                <a:spcPct val="100000"/>
              </a:lnSpc>
              <a:spcBef>
                <a:spcPts val="0"/>
              </a:spcBef>
              <a:spcAft>
                <a:spcPts val="0"/>
              </a:spcAft>
              <a:buClr>
                <a:srgbClr val="FFFFFF"/>
              </a:buClr>
              <a:buSzPts val="1800"/>
              <a:buNone/>
              <a:defRPr/>
            </a:lvl3pPr>
            <a:lvl4pPr lvl="3" algn="l">
              <a:lnSpc>
                <a:spcPct val="100000"/>
              </a:lnSpc>
              <a:spcBef>
                <a:spcPts val="0"/>
              </a:spcBef>
              <a:spcAft>
                <a:spcPts val="0"/>
              </a:spcAft>
              <a:buClr>
                <a:srgbClr val="FFFFFF"/>
              </a:buClr>
              <a:buSzPts val="1800"/>
              <a:buNone/>
              <a:defRPr/>
            </a:lvl4pPr>
            <a:lvl5pPr lvl="4" algn="l">
              <a:lnSpc>
                <a:spcPct val="100000"/>
              </a:lnSpc>
              <a:spcBef>
                <a:spcPts val="0"/>
              </a:spcBef>
              <a:spcAft>
                <a:spcPts val="0"/>
              </a:spcAft>
              <a:buClr>
                <a:srgbClr val="FFFFFF"/>
              </a:buClr>
              <a:buSzPts val="1800"/>
              <a:buNone/>
              <a:defRPr/>
            </a:lvl5pPr>
            <a:lvl6pPr lvl="5" algn="l">
              <a:lnSpc>
                <a:spcPct val="100000"/>
              </a:lnSpc>
              <a:spcBef>
                <a:spcPts val="0"/>
              </a:spcBef>
              <a:spcAft>
                <a:spcPts val="0"/>
              </a:spcAft>
              <a:buClr>
                <a:srgbClr val="FFFFFF"/>
              </a:buClr>
              <a:buSzPts val="1800"/>
              <a:buNone/>
              <a:defRPr/>
            </a:lvl6pPr>
            <a:lvl7pPr lvl="6" algn="l">
              <a:lnSpc>
                <a:spcPct val="100000"/>
              </a:lnSpc>
              <a:spcBef>
                <a:spcPts val="0"/>
              </a:spcBef>
              <a:spcAft>
                <a:spcPts val="0"/>
              </a:spcAft>
              <a:buClr>
                <a:srgbClr val="FFFFFF"/>
              </a:buClr>
              <a:buSzPts val="1800"/>
              <a:buNone/>
              <a:defRPr/>
            </a:lvl7pPr>
            <a:lvl8pPr lvl="7" algn="l">
              <a:lnSpc>
                <a:spcPct val="100000"/>
              </a:lnSpc>
              <a:spcBef>
                <a:spcPts val="0"/>
              </a:spcBef>
              <a:spcAft>
                <a:spcPts val="0"/>
              </a:spcAft>
              <a:buClr>
                <a:srgbClr val="FFFFFF"/>
              </a:buClr>
              <a:buSzPts val="1800"/>
              <a:buNone/>
              <a:defRPr/>
            </a:lvl8pPr>
            <a:lvl9pPr lvl="8" algn="l">
              <a:lnSpc>
                <a:spcPct val="100000"/>
              </a:lnSpc>
              <a:spcBef>
                <a:spcPts val="0"/>
              </a:spcBef>
              <a:spcAft>
                <a:spcPts val="0"/>
              </a:spcAft>
              <a:buClr>
                <a:srgbClr val="FFFFFF"/>
              </a:buClr>
              <a:buSzPts val="1800"/>
              <a:buNone/>
              <a:defRPr/>
            </a:lvl9pPr>
          </a:lstStyle>
          <a:p/>
        </p:txBody>
      </p:sp>
      <p:sp>
        <p:nvSpPr>
          <p:cNvPr id="67" name="Google Shape;67;g31f6cb368df_2_60"/>
          <p:cNvSpPr txBox="1"/>
          <p:nvPr>
            <p:ph idx="1" type="body"/>
          </p:nvPr>
        </p:nvSpPr>
        <p:spPr>
          <a:xfrm>
            <a:off x="1524000" y="3602037"/>
            <a:ext cx="9144000" cy="1655700"/>
          </a:xfrm>
          <a:prstGeom prst="rect">
            <a:avLst/>
          </a:prstGeom>
          <a:noFill/>
          <a:ln>
            <a:noFill/>
          </a:ln>
        </p:spPr>
        <p:txBody>
          <a:bodyPr anchorCtr="0" anchor="t" bIns="45700" lIns="45700" spcFirstLastPara="1" rIns="45700" wrap="square" tIns="45700">
            <a:normAutofit/>
          </a:bodyPr>
          <a:lstStyle>
            <a:lvl1pPr indent="-228600" lvl="0" marL="457200" algn="ctr">
              <a:lnSpc>
                <a:spcPct val="90000"/>
              </a:lnSpc>
              <a:spcBef>
                <a:spcPts val="1000"/>
              </a:spcBef>
              <a:spcAft>
                <a:spcPts val="0"/>
              </a:spcAft>
              <a:buClr>
                <a:srgbClr val="000000"/>
              </a:buClr>
              <a:buSzPts val="2400"/>
              <a:buFont typeface="Arial"/>
              <a:buNone/>
              <a:defRPr sz="2400">
                <a:solidFill>
                  <a:srgbClr val="000000"/>
                </a:solidFill>
                <a:latin typeface="Arial"/>
                <a:ea typeface="Arial"/>
                <a:cs typeface="Arial"/>
                <a:sym typeface="Arial"/>
              </a:defRPr>
            </a:lvl1pPr>
            <a:lvl2pPr indent="-228600" lvl="1" marL="914400" algn="ctr">
              <a:lnSpc>
                <a:spcPct val="90000"/>
              </a:lnSpc>
              <a:spcBef>
                <a:spcPts val="1000"/>
              </a:spcBef>
              <a:spcAft>
                <a:spcPts val="0"/>
              </a:spcAft>
              <a:buClr>
                <a:srgbClr val="000000"/>
              </a:buClr>
              <a:buSzPts val="2400"/>
              <a:buFont typeface="Arial"/>
              <a:buNone/>
              <a:defRPr sz="2400">
                <a:solidFill>
                  <a:srgbClr val="000000"/>
                </a:solidFill>
                <a:latin typeface="Arial"/>
                <a:ea typeface="Arial"/>
                <a:cs typeface="Arial"/>
                <a:sym typeface="Arial"/>
              </a:defRPr>
            </a:lvl2pPr>
            <a:lvl3pPr indent="-228600" lvl="2" marL="1371600" algn="ctr">
              <a:lnSpc>
                <a:spcPct val="90000"/>
              </a:lnSpc>
              <a:spcBef>
                <a:spcPts val="1000"/>
              </a:spcBef>
              <a:spcAft>
                <a:spcPts val="0"/>
              </a:spcAft>
              <a:buClr>
                <a:srgbClr val="000000"/>
              </a:buClr>
              <a:buSzPts val="2400"/>
              <a:buFont typeface="Arial"/>
              <a:buNone/>
              <a:defRPr sz="2400">
                <a:solidFill>
                  <a:srgbClr val="000000"/>
                </a:solidFill>
                <a:latin typeface="Arial"/>
                <a:ea typeface="Arial"/>
                <a:cs typeface="Arial"/>
                <a:sym typeface="Arial"/>
              </a:defRPr>
            </a:lvl3pPr>
            <a:lvl4pPr indent="-228600" lvl="3" marL="1828800" algn="ctr">
              <a:lnSpc>
                <a:spcPct val="90000"/>
              </a:lnSpc>
              <a:spcBef>
                <a:spcPts val="1000"/>
              </a:spcBef>
              <a:spcAft>
                <a:spcPts val="0"/>
              </a:spcAft>
              <a:buClr>
                <a:srgbClr val="000000"/>
              </a:buClr>
              <a:buSzPts val="2400"/>
              <a:buFont typeface="Arial"/>
              <a:buNone/>
              <a:defRPr sz="2400">
                <a:solidFill>
                  <a:srgbClr val="000000"/>
                </a:solidFill>
                <a:latin typeface="Arial"/>
                <a:ea typeface="Arial"/>
                <a:cs typeface="Arial"/>
                <a:sym typeface="Arial"/>
              </a:defRPr>
            </a:lvl4pPr>
            <a:lvl5pPr indent="-228600" lvl="4" marL="2286000" algn="ctr">
              <a:lnSpc>
                <a:spcPct val="90000"/>
              </a:lnSpc>
              <a:spcBef>
                <a:spcPts val="1000"/>
              </a:spcBef>
              <a:spcAft>
                <a:spcPts val="0"/>
              </a:spcAft>
              <a:buClr>
                <a:srgbClr val="000000"/>
              </a:buClr>
              <a:buSzPts val="2400"/>
              <a:buFont typeface="Arial"/>
              <a:buNone/>
              <a:defRPr sz="2400">
                <a:solidFill>
                  <a:srgbClr val="000000"/>
                </a:solidFill>
                <a:latin typeface="Arial"/>
                <a:ea typeface="Arial"/>
                <a:cs typeface="Arial"/>
                <a:sym typeface="Arial"/>
              </a:defRPr>
            </a:lvl5pPr>
            <a:lvl6pPr indent="-342900" lvl="5" marL="2743200" algn="l">
              <a:lnSpc>
                <a:spcPct val="110000"/>
              </a:lnSpc>
              <a:spcBef>
                <a:spcPts val="1000"/>
              </a:spcBef>
              <a:spcAft>
                <a:spcPts val="0"/>
              </a:spcAft>
              <a:buSzPts val="1800"/>
              <a:buChar char="■"/>
              <a:defRPr/>
            </a:lvl6pPr>
            <a:lvl7pPr indent="-342900" lvl="6" marL="3200400" algn="l">
              <a:lnSpc>
                <a:spcPct val="110000"/>
              </a:lnSpc>
              <a:spcBef>
                <a:spcPts val="1000"/>
              </a:spcBef>
              <a:spcAft>
                <a:spcPts val="0"/>
              </a:spcAft>
              <a:buSzPts val="1800"/>
              <a:buChar char="●"/>
              <a:defRPr/>
            </a:lvl7pPr>
            <a:lvl8pPr indent="-342900" lvl="7" marL="3657600" algn="l">
              <a:lnSpc>
                <a:spcPct val="110000"/>
              </a:lnSpc>
              <a:spcBef>
                <a:spcPts val="1000"/>
              </a:spcBef>
              <a:spcAft>
                <a:spcPts val="0"/>
              </a:spcAft>
              <a:buSzPts val="1800"/>
              <a:buChar char="○"/>
              <a:defRPr/>
            </a:lvl8pPr>
            <a:lvl9pPr indent="-342900" lvl="8" marL="4114800" algn="l">
              <a:lnSpc>
                <a:spcPct val="110000"/>
              </a:lnSpc>
              <a:spcBef>
                <a:spcPts val="1000"/>
              </a:spcBef>
              <a:spcAft>
                <a:spcPts val="0"/>
              </a:spcAft>
              <a:buSzPts val="1800"/>
              <a:buChar char="■"/>
              <a:defRPr/>
            </a:lvl9pPr>
          </a:lstStyle>
          <a:p/>
        </p:txBody>
      </p:sp>
      <p:sp>
        <p:nvSpPr>
          <p:cNvPr id="68" name="Google Shape;68;g31f6cb368df_2_60"/>
          <p:cNvSpPr txBox="1"/>
          <p:nvPr>
            <p:ph idx="12" type="sldNum"/>
          </p:nvPr>
        </p:nvSpPr>
        <p:spPr>
          <a:xfrm>
            <a:off x="11080144" y="6404292"/>
            <a:ext cx="273600" cy="276900"/>
          </a:xfrm>
          <a:prstGeom prst="rect">
            <a:avLst/>
          </a:prstGeom>
          <a:noFill/>
          <a:ln>
            <a:noFill/>
          </a:ln>
        </p:spPr>
        <p:txBody>
          <a:bodyPr anchorCtr="0" anchor="ctr" bIns="45700" lIns="45700" spcFirstLastPara="1" rIns="45700" wrap="square" tIns="45700">
            <a:spAutoFit/>
          </a:bodyPr>
          <a:lstStyle>
            <a:lvl1pPr indent="0" lvl="0" marL="0" marR="0" algn="r">
              <a:lnSpc>
                <a:spcPct val="100000"/>
              </a:lnSpc>
              <a:spcBef>
                <a:spcPts val="0"/>
              </a:spcBef>
              <a:spcAft>
                <a:spcPts val="0"/>
              </a:spcAft>
              <a:buClr>
                <a:srgbClr val="757575"/>
              </a:buClr>
              <a:buSzPts val="1200"/>
              <a:buFont typeface="Arial"/>
              <a:buNone/>
              <a:defRPr sz="1200">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sz="1200">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sz="1200">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sz="1200">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sz="1200">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sz="1200">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sz="1200">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sz="1200">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sz="1200">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sz="1300">
              <a:solidFill>
                <a:schemeClr val="dk2"/>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6"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noFill/>
      </p:bgPr>
    </p:bg>
    <p:spTree>
      <p:nvGrpSpPr>
        <p:cNvPr id="5" name="Shape 5"/>
        <p:cNvGrpSpPr/>
        <p:nvPr/>
      </p:nvGrpSpPr>
      <p:grpSpPr>
        <a:xfrm>
          <a:off x="0" y="0"/>
          <a:ext cx="0" cy="0"/>
          <a:chOff x="0" y="0"/>
          <a:chExt cx="0" cy="0"/>
        </a:xfrm>
      </p:grpSpPr>
      <p:sp>
        <p:nvSpPr>
          <p:cNvPr id="6" name="Google Shape;6;g31f6cb368df_2_0"/>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a:bodyPr>
          <a:lstStyle>
            <a:lvl1pPr lvl="0">
              <a:spcBef>
                <a:spcPts val="0"/>
              </a:spcBef>
              <a:spcAft>
                <a:spcPts val="0"/>
              </a:spcAft>
              <a:buClr>
                <a:schemeClr val="dk1"/>
              </a:buClr>
              <a:buSzPts val="3700"/>
              <a:buNone/>
              <a:defRPr sz="3700">
                <a:solidFill>
                  <a:schemeClr val="dk1"/>
                </a:solidFill>
              </a:defRPr>
            </a:lvl1pPr>
            <a:lvl2pPr lvl="1">
              <a:spcBef>
                <a:spcPts val="0"/>
              </a:spcBef>
              <a:spcAft>
                <a:spcPts val="0"/>
              </a:spcAft>
              <a:buClr>
                <a:schemeClr val="dk1"/>
              </a:buClr>
              <a:buSzPts val="3700"/>
              <a:buNone/>
              <a:defRPr sz="3700">
                <a:solidFill>
                  <a:schemeClr val="dk1"/>
                </a:solidFill>
              </a:defRPr>
            </a:lvl2pPr>
            <a:lvl3pPr lvl="2">
              <a:spcBef>
                <a:spcPts val="0"/>
              </a:spcBef>
              <a:spcAft>
                <a:spcPts val="0"/>
              </a:spcAft>
              <a:buClr>
                <a:schemeClr val="dk1"/>
              </a:buClr>
              <a:buSzPts val="3700"/>
              <a:buNone/>
              <a:defRPr sz="3700">
                <a:solidFill>
                  <a:schemeClr val="dk1"/>
                </a:solidFill>
              </a:defRPr>
            </a:lvl3pPr>
            <a:lvl4pPr lvl="3">
              <a:spcBef>
                <a:spcPts val="0"/>
              </a:spcBef>
              <a:spcAft>
                <a:spcPts val="0"/>
              </a:spcAft>
              <a:buClr>
                <a:schemeClr val="dk1"/>
              </a:buClr>
              <a:buSzPts val="3700"/>
              <a:buNone/>
              <a:defRPr sz="3700">
                <a:solidFill>
                  <a:schemeClr val="dk1"/>
                </a:solidFill>
              </a:defRPr>
            </a:lvl4pPr>
            <a:lvl5pPr lvl="4">
              <a:spcBef>
                <a:spcPts val="0"/>
              </a:spcBef>
              <a:spcAft>
                <a:spcPts val="0"/>
              </a:spcAft>
              <a:buClr>
                <a:schemeClr val="dk1"/>
              </a:buClr>
              <a:buSzPts val="3700"/>
              <a:buNone/>
              <a:defRPr sz="3700">
                <a:solidFill>
                  <a:schemeClr val="dk1"/>
                </a:solidFill>
              </a:defRPr>
            </a:lvl5pPr>
            <a:lvl6pPr lvl="5">
              <a:spcBef>
                <a:spcPts val="0"/>
              </a:spcBef>
              <a:spcAft>
                <a:spcPts val="0"/>
              </a:spcAft>
              <a:buClr>
                <a:schemeClr val="dk1"/>
              </a:buClr>
              <a:buSzPts val="3700"/>
              <a:buNone/>
              <a:defRPr sz="3700">
                <a:solidFill>
                  <a:schemeClr val="dk1"/>
                </a:solidFill>
              </a:defRPr>
            </a:lvl6pPr>
            <a:lvl7pPr lvl="6">
              <a:spcBef>
                <a:spcPts val="0"/>
              </a:spcBef>
              <a:spcAft>
                <a:spcPts val="0"/>
              </a:spcAft>
              <a:buClr>
                <a:schemeClr val="dk1"/>
              </a:buClr>
              <a:buSzPts val="3700"/>
              <a:buNone/>
              <a:defRPr sz="3700">
                <a:solidFill>
                  <a:schemeClr val="dk1"/>
                </a:solidFill>
              </a:defRPr>
            </a:lvl7pPr>
            <a:lvl8pPr lvl="7">
              <a:spcBef>
                <a:spcPts val="0"/>
              </a:spcBef>
              <a:spcAft>
                <a:spcPts val="0"/>
              </a:spcAft>
              <a:buClr>
                <a:schemeClr val="dk1"/>
              </a:buClr>
              <a:buSzPts val="3700"/>
              <a:buNone/>
              <a:defRPr sz="3700">
                <a:solidFill>
                  <a:schemeClr val="dk1"/>
                </a:solidFill>
              </a:defRPr>
            </a:lvl8pPr>
            <a:lvl9pPr lvl="8">
              <a:spcBef>
                <a:spcPts val="0"/>
              </a:spcBef>
              <a:spcAft>
                <a:spcPts val="0"/>
              </a:spcAft>
              <a:buClr>
                <a:schemeClr val="dk1"/>
              </a:buClr>
              <a:buSzPts val="3700"/>
              <a:buNone/>
              <a:defRPr sz="3700">
                <a:solidFill>
                  <a:schemeClr val="dk1"/>
                </a:solidFill>
              </a:defRPr>
            </a:lvl9pPr>
          </a:lstStyle>
          <a:p/>
        </p:txBody>
      </p:sp>
      <p:sp>
        <p:nvSpPr>
          <p:cNvPr id="7" name="Google Shape;7;g31f6cb368df_2_0"/>
          <p:cNvSpPr txBox="1"/>
          <p:nvPr>
            <p:ph idx="1" type="body"/>
          </p:nvPr>
        </p:nvSpPr>
        <p:spPr>
          <a:xfrm>
            <a:off x="415600" y="1536633"/>
            <a:ext cx="11360700" cy="4555200"/>
          </a:xfrm>
          <a:prstGeom prst="rect">
            <a:avLst/>
          </a:prstGeom>
          <a:noFill/>
          <a:ln>
            <a:noFill/>
          </a:ln>
        </p:spPr>
        <p:txBody>
          <a:bodyPr anchorCtr="0" anchor="t" bIns="121900" lIns="121900" spcFirstLastPara="1" rIns="121900" wrap="square" tIns="121900">
            <a:normAutofit/>
          </a:bodyPr>
          <a:lstStyle>
            <a:lvl1pPr indent="-381000" lvl="0" marL="457200">
              <a:lnSpc>
                <a:spcPct val="115000"/>
              </a:lnSpc>
              <a:spcBef>
                <a:spcPts val="0"/>
              </a:spcBef>
              <a:spcAft>
                <a:spcPts val="0"/>
              </a:spcAft>
              <a:buClr>
                <a:schemeClr val="dk2"/>
              </a:buClr>
              <a:buSzPts val="2400"/>
              <a:buChar char="●"/>
              <a:defRPr sz="2400">
                <a:solidFill>
                  <a:schemeClr val="dk2"/>
                </a:solidFill>
              </a:defRPr>
            </a:lvl1pPr>
            <a:lvl2pPr indent="-349250" lvl="1" marL="914400">
              <a:lnSpc>
                <a:spcPct val="115000"/>
              </a:lnSpc>
              <a:spcBef>
                <a:spcPts val="0"/>
              </a:spcBef>
              <a:spcAft>
                <a:spcPts val="0"/>
              </a:spcAft>
              <a:buClr>
                <a:schemeClr val="dk2"/>
              </a:buClr>
              <a:buSzPts val="1900"/>
              <a:buChar char="○"/>
              <a:defRPr sz="1900">
                <a:solidFill>
                  <a:schemeClr val="dk2"/>
                </a:solidFill>
              </a:defRPr>
            </a:lvl2pPr>
            <a:lvl3pPr indent="-349250" lvl="2" marL="1371600">
              <a:lnSpc>
                <a:spcPct val="115000"/>
              </a:lnSpc>
              <a:spcBef>
                <a:spcPts val="0"/>
              </a:spcBef>
              <a:spcAft>
                <a:spcPts val="0"/>
              </a:spcAft>
              <a:buClr>
                <a:schemeClr val="dk2"/>
              </a:buClr>
              <a:buSzPts val="1900"/>
              <a:buChar char="■"/>
              <a:defRPr sz="1900">
                <a:solidFill>
                  <a:schemeClr val="dk2"/>
                </a:solidFill>
              </a:defRPr>
            </a:lvl3pPr>
            <a:lvl4pPr indent="-349250" lvl="3" marL="1828800">
              <a:lnSpc>
                <a:spcPct val="115000"/>
              </a:lnSpc>
              <a:spcBef>
                <a:spcPts val="0"/>
              </a:spcBef>
              <a:spcAft>
                <a:spcPts val="0"/>
              </a:spcAft>
              <a:buClr>
                <a:schemeClr val="dk2"/>
              </a:buClr>
              <a:buSzPts val="1900"/>
              <a:buChar char="●"/>
              <a:defRPr sz="1900">
                <a:solidFill>
                  <a:schemeClr val="dk2"/>
                </a:solidFill>
              </a:defRPr>
            </a:lvl4pPr>
            <a:lvl5pPr indent="-349250" lvl="4" marL="2286000">
              <a:lnSpc>
                <a:spcPct val="115000"/>
              </a:lnSpc>
              <a:spcBef>
                <a:spcPts val="0"/>
              </a:spcBef>
              <a:spcAft>
                <a:spcPts val="0"/>
              </a:spcAft>
              <a:buClr>
                <a:schemeClr val="dk2"/>
              </a:buClr>
              <a:buSzPts val="1900"/>
              <a:buChar char="○"/>
              <a:defRPr sz="1900">
                <a:solidFill>
                  <a:schemeClr val="dk2"/>
                </a:solidFill>
              </a:defRPr>
            </a:lvl5pPr>
            <a:lvl6pPr indent="-349250" lvl="5" marL="2743200">
              <a:lnSpc>
                <a:spcPct val="115000"/>
              </a:lnSpc>
              <a:spcBef>
                <a:spcPts val="0"/>
              </a:spcBef>
              <a:spcAft>
                <a:spcPts val="0"/>
              </a:spcAft>
              <a:buClr>
                <a:schemeClr val="dk2"/>
              </a:buClr>
              <a:buSzPts val="1900"/>
              <a:buChar char="■"/>
              <a:defRPr sz="1900">
                <a:solidFill>
                  <a:schemeClr val="dk2"/>
                </a:solidFill>
              </a:defRPr>
            </a:lvl6pPr>
            <a:lvl7pPr indent="-349250" lvl="6" marL="3200400">
              <a:lnSpc>
                <a:spcPct val="115000"/>
              </a:lnSpc>
              <a:spcBef>
                <a:spcPts val="0"/>
              </a:spcBef>
              <a:spcAft>
                <a:spcPts val="0"/>
              </a:spcAft>
              <a:buClr>
                <a:schemeClr val="dk2"/>
              </a:buClr>
              <a:buSzPts val="1900"/>
              <a:buChar char="●"/>
              <a:defRPr sz="1900">
                <a:solidFill>
                  <a:schemeClr val="dk2"/>
                </a:solidFill>
              </a:defRPr>
            </a:lvl7pPr>
            <a:lvl8pPr indent="-349250" lvl="7" marL="3657600">
              <a:lnSpc>
                <a:spcPct val="115000"/>
              </a:lnSpc>
              <a:spcBef>
                <a:spcPts val="0"/>
              </a:spcBef>
              <a:spcAft>
                <a:spcPts val="0"/>
              </a:spcAft>
              <a:buClr>
                <a:schemeClr val="dk2"/>
              </a:buClr>
              <a:buSzPts val="1900"/>
              <a:buChar char="○"/>
              <a:defRPr sz="1900">
                <a:solidFill>
                  <a:schemeClr val="dk2"/>
                </a:solidFill>
              </a:defRPr>
            </a:lvl8pPr>
            <a:lvl9pPr indent="-349250" lvl="8" marL="4114800">
              <a:lnSpc>
                <a:spcPct val="115000"/>
              </a:lnSpc>
              <a:spcBef>
                <a:spcPts val="0"/>
              </a:spcBef>
              <a:spcAft>
                <a:spcPts val="0"/>
              </a:spcAft>
              <a:buClr>
                <a:schemeClr val="dk2"/>
              </a:buClr>
              <a:buSzPts val="1900"/>
              <a:buChar char="■"/>
              <a:defRPr sz="1900">
                <a:solidFill>
                  <a:schemeClr val="dk2"/>
                </a:solidFill>
              </a:defRPr>
            </a:lvl9pPr>
          </a:lstStyle>
          <a:p/>
        </p:txBody>
      </p:sp>
      <p:sp>
        <p:nvSpPr>
          <p:cNvPr id="8" name="Google Shape;8;g31f6cb368df_2_0"/>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9.png"/><Relationship Id="rId4" Type="http://schemas.openxmlformats.org/officeDocument/2006/relationships/image" Target="../media/image2.png"/><Relationship Id="rId5" Type="http://schemas.openxmlformats.org/officeDocument/2006/relationships/image" Target="../media/image11.png"/><Relationship Id="rId6" Type="http://schemas.openxmlformats.org/officeDocument/2006/relationships/image" Target="../media/image5.png"/><Relationship Id="rId7" Type="http://schemas.openxmlformats.org/officeDocument/2006/relationships/image" Target="../media/image13.png"/><Relationship Id="rId8" Type="http://schemas.openxmlformats.org/officeDocument/2006/relationships/hyperlink" Target="http://batcc.de/"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8.png"/><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 Id="rId3" Type="http://schemas.openxmlformats.org/officeDocument/2006/relationships/image" Target="../media/image9.png"/><Relationship Id="rId4" Type="http://schemas.openxmlformats.org/officeDocument/2006/relationships/image" Target="../media/image2.png"/><Relationship Id="rId5" Type="http://schemas.openxmlformats.org/officeDocument/2006/relationships/image" Target="../media/image11.png"/><Relationship Id="rId6" Type="http://schemas.openxmlformats.org/officeDocument/2006/relationships/image" Target="../media/image5.png"/><Relationship Id="rId7" Type="http://schemas.openxmlformats.org/officeDocument/2006/relationships/image" Target="../media/image1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image" Target="../media/image9.png"/><Relationship Id="rId4" Type="http://schemas.openxmlformats.org/officeDocument/2006/relationships/image" Target="../media/image2.png"/><Relationship Id="rId5" Type="http://schemas.openxmlformats.org/officeDocument/2006/relationships/image" Target="../media/image11.png"/><Relationship Id="rId6" Type="http://schemas.openxmlformats.org/officeDocument/2006/relationships/image" Target="../media/image5.png"/><Relationship Id="rId7" Type="http://schemas.openxmlformats.org/officeDocument/2006/relationships/image" Target="../media/image1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6.xml"/><Relationship Id="rId3" Type="http://schemas.openxmlformats.org/officeDocument/2006/relationships/image" Target="../media/image1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image" Target="../media/image9.png"/><Relationship Id="rId4" Type="http://schemas.openxmlformats.org/officeDocument/2006/relationships/image" Target="../media/image2.png"/><Relationship Id="rId5" Type="http://schemas.openxmlformats.org/officeDocument/2006/relationships/image" Target="../media/image11.png"/><Relationship Id="rId6" Type="http://schemas.openxmlformats.org/officeDocument/2006/relationships/image" Target="../media/image5.png"/><Relationship Id="rId7" Type="http://schemas.openxmlformats.org/officeDocument/2006/relationships/image" Target="../media/image1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 Id="rId3" Type="http://schemas.openxmlformats.org/officeDocument/2006/relationships/image" Target="../media/image9.png"/><Relationship Id="rId4" Type="http://schemas.openxmlformats.org/officeDocument/2006/relationships/image" Target="../media/image2.png"/><Relationship Id="rId5" Type="http://schemas.openxmlformats.org/officeDocument/2006/relationships/image" Target="../media/image11.png"/><Relationship Id="rId6" Type="http://schemas.openxmlformats.org/officeDocument/2006/relationships/image" Target="../media/image5.png"/><Relationship Id="rId7" Type="http://schemas.openxmlformats.org/officeDocument/2006/relationships/image" Target="../media/image1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 Id="rId3" Type="http://schemas.openxmlformats.org/officeDocument/2006/relationships/image" Target="../media/image9.png"/><Relationship Id="rId4" Type="http://schemas.openxmlformats.org/officeDocument/2006/relationships/image" Target="../media/image2.png"/><Relationship Id="rId5" Type="http://schemas.openxmlformats.org/officeDocument/2006/relationships/image" Target="../media/image11.png"/><Relationship Id="rId6" Type="http://schemas.openxmlformats.org/officeDocument/2006/relationships/image" Target="../media/image5.png"/><Relationship Id="rId7" Type="http://schemas.openxmlformats.org/officeDocument/2006/relationships/image" Target="../media/image1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7.xml"/><Relationship Id="rId3" Type="http://schemas.openxmlformats.org/officeDocument/2006/relationships/image" Target="../media/image9.png"/><Relationship Id="rId4" Type="http://schemas.openxmlformats.org/officeDocument/2006/relationships/image" Target="../media/image2.png"/><Relationship Id="rId5" Type="http://schemas.openxmlformats.org/officeDocument/2006/relationships/image" Target="../media/image11.png"/><Relationship Id="rId6" Type="http://schemas.openxmlformats.org/officeDocument/2006/relationships/image" Target="../media/image5.png"/><Relationship Id="rId7" Type="http://schemas.openxmlformats.org/officeDocument/2006/relationships/image" Target="../media/image1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9.xml"/><Relationship Id="rId3" Type="http://schemas.openxmlformats.org/officeDocument/2006/relationships/image" Target="../media/image9.png"/><Relationship Id="rId4" Type="http://schemas.openxmlformats.org/officeDocument/2006/relationships/image" Target="../media/image2.png"/><Relationship Id="rId5" Type="http://schemas.openxmlformats.org/officeDocument/2006/relationships/image" Target="../media/image11.png"/><Relationship Id="rId6" Type="http://schemas.openxmlformats.org/officeDocument/2006/relationships/image" Target="../media/image5.png"/><Relationship Id="rId7" Type="http://schemas.openxmlformats.org/officeDocument/2006/relationships/image" Target="../media/image1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1.xml"/><Relationship Id="rId3" Type="http://schemas.openxmlformats.org/officeDocument/2006/relationships/image" Target="../media/image9.png"/><Relationship Id="rId4" Type="http://schemas.openxmlformats.org/officeDocument/2006/relationships/image" Target="../media/image2.png"/><Relationship Id="rId5" Type="http://schemas.openxmlformats.org/officeDocument/2006/relationships/image" Target="../media/image11.png"/><Relationship Id="rId6" Type="http://schemas.openxmlformats.org/officeDocument/2006/relationships/image" Target="../media/image5.png"/><Relationship Id="rId7" Type="http://schemas.openxmlformats.org/officeDocument/2006/relationships/image" Target="../media/image1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3.xml"/><Relationship Id="rId3" Type="http://schemas.openxmlformats.org/officeDocument/2006/relationships/image" Target="../media/image9.png"/><Relationship Id="rId4" Type="http://schemas.openxmlformats.org/officeDocument/2006/relationships/image" Target="../media/image2.png"/><Relationship Id="rId5" Type="http://schemas.openxmlformats.org/officeDocument/2006/relationships/image" Target="../media/image11.png"/><Relationship Id="rId6" Type="http://schemas.openxmlformats.org/officeDocument/2006/relationships/image" Target="../media/image5.png"/><Relationship Id="rId7" Type="http://schemas.openxmlformats.org/officeDocument/2006/relationships/image" Target="../media/image1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4.xml"/><Relationship Id="rId3" Type="http://schemas.openxmlformats.org/officeDocument/2006/relationships/image" Target="../media/image18.png"/><Relationship Id="rId4" Type="http://schemas.openxmlformats.org/officeDocument/2006/relationships/hyperlink" Target="https://www.instagram.com/reel/C1t6CSHhaYZ/?utm_source=ig_web_copy_link&amp;igsh=MzRlODBiNWFlZA==" TargetMode="External"/><Relationship Id="rId5" Type="http://schemas.openxmlformats.org/officeDocument/2006/relationships/hyperlink" Target="https://www.instagram.com/reel/C1t6CSHhaYZ/?utm_source=ig_web_copy_link&amp;igsh=MzRlODBiNWFlZA=="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21.png"/><Relationship Id="rId4" Type="http://schemas.openxmlformats.org/officeDocument/2006/relationships/image" Target="../media/image24.png"/><Relationship Id="rId5" Type="http://schemas.openxmlformats.org/officeDocument/2006/relationships/image" Target="../media/image2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7.xml"/><Relationship Id="rId3" Type="http://schemas.openxmlformats.org/officeDocument/2006/relationships/image" Target="../media/image25.png"/><Relationship Id="rId4" Type="http://schemas.openxmlformats.org/officeDocument/2006/relationships/image" Target="../media/image2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1.xml"/><Relationship Id="rId3" Type="http://schemas.openxmlformats.org/officeDocument/2006/relationships/image" Target="../media/image9.png"/><Relationship Id="rId4" Type="http://schemas.openxmlformats.org/officeDocument/2006/relationships/image" Target="../media/image2.png"/><Relationship Id="rId5" Type="http://schemas.openxmlformats.org/officeDocument/2006/relationships/image" Target="../media/image11.png"/><Relationship Id="rId6" Type="http://schemas.openxmlformats.org/officeDocument/2006/relationships/image" Target="../media/image5.png"/><Relationship Id="rId7" Type="http://schemas.openxmlformats.org/officeDocument/2006/relationships/image" Target="../media/image1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8.png"/><Relationship Id="rId4" Type="http://schemas.openxmlformats.org/officeDocument/2006/relationships/image" Target="../media/image1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1.png"/><Relationship Id="rId4" Type="http://schemas.openxmlformats.org/officeDocument/2006/relationships/image" Target="../media/image9.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8.png"/><Relationship Id="rId4" Type="http://schemas.openxmlformats.org/officeDocument/2006/relationships/image" Target="../media/image1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8.png"/><Relationship Id="rId4" Type="http://schemas.openxmlformats.org/officeDocument/2006/relationships/image" Target="../media/image12.png"/><Relationship Id="rId5" Type="http://schemas.openxmlformats.org/officeDocument/2006/relationships/image" Target="../media/image20.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6.xml"/><Relationship Id="rId3" Type="http://schemas.openxmlformats.org/officeDocument/2006/relationships/image" Target="../media/image9.png"/><Relationship Id="rId4" Type="http://schemas.openxmlformats.org/officeDocument/2006/relationships/image" Target="../media/image2.png"/><Relationship Id="rId5" Type="http://schemas.openxmlformats.org/officeDocument/2006/relationships/image" Target="../media/image11.png"/><Relationship Id="rId6" Type="http://schemas.openxmlformats.org/officeDocument/2006/relationships/image" Target="../media/image5.png"/><Relationship Id="rId7" Type="http://schemas.openxmlformats.org/officeDocument/2006/relationships/image" Target="../media/image13.png"/><Relationship Id="rId8" Type="http://schemas.openxmlformats.org/officeDocument/2006/relationships/hyperlink" Target="http://batcc.de/"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sp>
        <p:nvSpPr>
          <p:cNvPr id="73" name="Google Shape;73;p1"/>
          <p:cNvSpPr/>
          <p:nvPr/>
        </p:nvSpPr>
        <p:spPr>
          <a:xfrm>
            <a:off x="-1" y="0"/>
            <a:ext cx="12188954" cy="6858000"/>
          </a:xfrm>
          <a:prstGeom prst="rect">
            <a:avLst/>
          </a:prstGeom>
          <a:solidFill>
            <a:srgbClr val="FFFFFF"/>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595959"/>
              </a:buClr>
              <a:buSzPts val="1800"/>
              <a:buFont typeface="Avenir"/>
              <a:buNone/>
            </a:pPr>
            <a:r>
              <a:t/>
            </a:r>
            <a:endParaRPr b="0" i="0" sz="1800" u="none" cap="none" strike="noStrike">
              <a:solidFill>
                <a:srgbClr val="595959"/>
              </a:solidFill>
              <a:latin typeface="Avenir"/>
              <a:ea typeface="Avenir"/>
              <a:cs typeface="Avenir"/>
              <a:sym typeface="Avenir"/>
            </a:endParaRPr>
          </a:p>
        </p:txBody>
      </p:sp>
      <p:sp>
        <p:nvSpPr>
          <p:cNvPr id="74" name="Google Shape;74;p1"/>
          <p:cNvSpPr/>
          <p:nvPr/>
        </p:nvSpPr>
        <p:spPr>
          <a:xfrm>
            <a:off x="3047" y="0"/>
            <a:ext cx="12188954" cy="6858000"/>
          </a:xfrm>
          <a:prstGeom prst="rect">
            <a:avLst/>
          </a:prstGeom>
          <a:solidFill>
            <a:srgbClr val="F2ECEA">
              <a:alpha val="69803"/>
            </a:srgbClr>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595959"/>
              </a:buClr>
              <a:buSzPts val="1800"/>
              <a:buFont typeface="Avenir"/>
              <a:buNone/>
            </a:pPr>
            <a:r>
              <a:t/>
            </a:r>
            <a:endParaRPr b="0" i="0" sz="1800" u="none" cap="none" strike="noStrike">
              <a:solidFill>
                <a:srgbClr val="595959"/>
              </a:solidFill>
              <a:latin typeface="Avenir"/>
              <a:ea typeface="Avenir"/>
              <a:cs typeface="Avenir"/>
              <a:sym typeface="Avenir"/>
            </a:endParaRPr>
          </a:p>
        </p:txBody>
      </p:sp>
      <p:sp>
        <p:nvSpPr>
          <p:cNvPr id="75" name="Google Shape;75;p1"/>
          <p:cNvSpPr txBox="1"/>
          <p:nvPr>
            <p:ph idx="4294967295" type="ctrTitle"/>
          </p:nvPr>
        </p:nvSpPr>
        <p:spPr>
          <a:xfrm>
            <a:off x="642316" y="1848662"/>
            <a:ext cx="4785546" cy="3155420"/>
          </a:xfrm>
          <a:prstGeom prst="rect">
            <a:avLst/>
          </a:prstGeom>
          <a:noFill/>
          <a:ln>
            <a:noFill/>
          </a:ln>
        </p:spPr>
        <p:txBody>
          <a:bodyPr anchorCtr="0" anchor="b" bIns="45700" lIns="45700" spcFirstLastPara="1" rIns="45700" wrap="square" tIns="45700">
            <a:normAutofit/>
          </a:bodyPr>
          <a:lstStyle/>
          <a:p>
            <a:pPr indent="0" lvl="0" marL="0" marR="0" rtl="0" algn="l">
              <a:lnSpc>
                <a:spcPct val="100000"/>
              </a:lnSpc>
              <a:spcBef>
                <a:spcPts val="0"/>
              </a:spcBef>
              <a:spcAft>
                <a:spcPts val="0"/>
              </a:spcAft>
              <a:buClr>
                <a:srgbClr val="44131A"/>
              </a:buClr>
              <a:buSzPts val="3900"/>
              <a:buFont typeface="Avenir"/>
              <a:buNone/>
            </a:pPr>
            <a:r>
              <a:rPr b="1" i="0" lang="en-US" sz="3900" u="none" cap="none" strike="noStrike">
                <a:solidFill>
                  <a:srgbClr val="44131A"/>
                </a:solidFill>
                <a:latin typeface="Avenir"/>
                <a:ea typeface="Avenir"/>
                <a:cs typeface="Avenir"/>
                <a:sym typeface="Avenir"/>
              </a:rPr>
              <a:t>BC Attaching Cricket Club (BATCC) </a:t>
            </a:r>
            <a:br>
              <a:rPr b="1" i="0" lang="en-US" sz="3900" u="none" cap="none" strike="noStrike">
                <a:solidFill>
                  <a:srgbClr val="44131A"/>
                </a:solidFill>
                <a:latin typeface="Avenir"/>
                <a:ea typeface="Avenir"/>
                <a:cs typeface="Avenir"/>
                <a:sym typeface="Avenir"/>
              </a:rPr>
            </a:br>
            <a:br>
              <a:rPr b="1" i="0" lang="en-US" sz="3900" u="none" cap="none" strike="noStrike">
                <a:solidFill>
                  <a:srgbClr val="44131A"/>
                </a:solidFill>
                <a:latin typeface="Avenir"/>
                <a:ea typeface="Avenir"/>
                <a:cs typeface="Avenir"/>
                <a:sym typeface="Avenir"/>
              </a:rPr>
            </a:br>
            <a:r>
              <a:rPr b="1" i="0" lang="en-US" sz="3900" u="none" cap="none" strike="noStrike">
                <a:solidFill>
                  <a:srgbClr val="44131A"/>
                </a:solidFill>
                <a:latin typeface="Avenir"/>
                <a:ea typeface="Avenir"/>
                <a:cs typeface="Avenir"/>
                <a:sym typeface="Avenir"/>
              </a:rPr>
              <a:t>AGM 202</a:t>
            </a:r>
            <a:r>
              <a:rPr b="1" lang="en-US" sz="3900">
                <a:solidFill>
                  <a:srgbClr val="44131A"/>
                </a:solidFill>
                <a:latin typeface="Avenir"/>
                <a:ea typeface="Avenir"/>
                <a:cs typeface="Avenir"/>
                <a:sym typeface="Avenir"/>
              </a:rPr>
              <a:t>5</a:t>
            </a:r>
            <a:endParaRPr/>
          </a:p>
        </p:txBody>
      </p:sp>
      <p:sp>
        <p:nvSpPr>
          <p:cNvPr id="76" name="Google Shape;76;p1"/>
          <p:cNvSpPr/>
          <p:nvPr/>
        </p:nvSpPr>
        <p:spPr>
          <a:xfrm>
            <a:off x="5998283" y="0"/>
            <a:ext cx="6193718" cy="6858000"/>
          </a:xfrm>
          <a:prstGeom prst="rect">
            <a:avLst/>
          </a:prstGeom>
          <a:solidFill>
            <a:srgbClr val="651C27"/>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595959"/>
              </a:buClr>
              <a:buSzPts val="1800"/>
              <a:buFont typeface="Avenir"/>
              <a:buNone/>
            </a:pPr>
            <a:r>
              <a:t/>
            </a:r>
            <a:endParaRPr b="0" i="0" sz="1800" u="none" cap="none" strike="noStrike">
              <a:solidFill>
                <a:srgbClr val="595959"/>
              </a:solidFill>
              <a:latin typeface="Avenir"/>
              <a:ea typeface="Avenir"/>
              <a:cs typeface="Avenir"/>
              <a:sym typeface="Avenir"/>
            </a:endParaRPr>
          </a:p>
        </p:txBody>
      </p:sp>
      <p:sp>
        <p:nvSpPr>
          <p:cNvPr id="77" name="Google Shape;77;p1"/>
          <p:cNvSpPr/>
          <p:nvPr/>
        </p:nvSpPr>
        <p:spPr>
          <a:xfrm rot="10800000">
            <a:off x="5998281" y="-3"/>
            <a:ext cx="6193719" cy="6858000"/>
          </a:xfrm>
          <a:prstGeom prst="rect">
            <a:avLst/>
          </a:prstGeom>
          <a:blipFill rotWithShape="1">
            <a:blip r:embed="rId3">
              <a:alphaModFix/>
            </a:blip>
            <a:stretch>
              <a:fillRect b="0" l="0" r="0" t="0"/>
            </a:stretch>
          </a:blip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Avenir"/>
              <a:buNone/>
            </a:pPr>
            <a:r>
              <a:t/>
            </a:r>
            <a:endParaRPr b="0" i="0" sz="1800" u="none" cap="none" strike="noStrike">
              <a:solidFill>
                <a:srgbClr val="FFFFFF"/>
              </a:solidFill>
              <a:latin typeface="Avenir"/>
              <a:ea typeface="Avenir"/>
              <a:cs typeface="Avenir"/>
              <a:sym typeface="Avenir"/>
            </a:endParaRPr>
          </a:p>
        </p:txBody>
      </p:sp>
      <p:pic>
        <p:nvPicPr>
          <p:cNvPr descr="Picture 5" id="78" name="Google Shape;78;p1"/>
          <p:cNvPicPr preferRelativeResize="0"/>
          <p:nvPr/>
        </p:nvPicPr>
        <p:blipFill rotWithShape="1">
          <a:blip r:embed="rId4">
            <a:alphaModFix/>
          </a:blip>
          <a:srcRect b="0" l="0" r="0" t="0"/>
          <a:stretch/>
        </p:blipFill>
        <p:spPr>
          <a:xfrm>
            <a:off x="6732217" y="1017640"/>
            <a:ext cx="4817467" cy="4817467"/>
          </a:xfrm>
          <a:prstGeom prst="rect">
            <a:avLst/>
          </a:prstGeom>
          <a:noFill/>
          <a:ln>
            <a:noFill/>
          </a:ln>
        </p:spPr>
      </p:pic>
      <p:pic>
        <p:nvPicPr>
          <p:cNvPr descr="Picture 6" id="79" name="Google Shape;79;p1"/>
          <p:cNvPicPr preferRelativeResize="0"/>
          <p:nvPr/>
        </p:nvPicPr>
        <p:blipFill rotWithShape="1">
          <a:blip r:embed="rId5">
            <a:alphaModFix/>
          </a:blip>
          <a:srcRect b="0" l="0" r="0" t="0"/>
          <a:stretch/>
        </p:blipFill>
        <p:spPr>
          <a:xfrm>
            <a:off x="7316426" y="5967550"/>
            <a:ext cx="812802" cy="848451"/>
          </a:xfrm>
          <a:prstGeom prst="rect">
            <a:avLst/>
          </a:prstGeom>
          <a:noFill/>
          <a:ln>
            <a:noFill/>
          </a:ln>
        </p:spPr>
      </p:pic>
      <p:pic>
        <p:nvPicPr>
          <p:cNvPr descr="Picture 7" id="80" name="Google Shape;80;p1"/>
          <p:cNvPicPr preferRelativeResize="0"/>
          <p:nvPr/>
        </p:nvPicPr>
        <p:blipFill rotWithShape="1">
          <a:blip r:embed="rId6">
            <a:alphaModFix/>
          </a:blip>
          <a:srcRect b="0" l="0" r="0" t="0"/>
          <a:stretch/>
        </p:blipFill>
        <p:spPr>
          <a:xfrm>
            <a:off x="8672841" y="5967550"/>
            <a:ext cx="936221" cy="848450"/>
          </a:xfrm>
          <a:prstGeom prst="rect">
            <a:avLst/>
          </a:prstGeom>
          <a:noFill/>
          <a:ln>
            <a:noFill/>
          </a:ln>
        </p:spPr>
      </p:pic>
      <p:pic>
        <p:nvPicPr>
          <p:cNvPr descr="Picture 8" id="81" name="Google Shape;81;p1"/>
          <p:cNvPicPr preferRelativeResize="0"/>
          <p:nvPr/>
        </p:nvPicPr>
        <p:blipFill rotWithShape="1">
          <a:blip r:embed="rId7">
            <a:alphaModFix/>
          </a:blip>
          <a:srcRect b="0" l="0" r="0" t="0"/>
          <a:stretch/>
        </p:blipFill>
        <p:spPr>
          <a:xfrm>
            <a:off x="10293539" y="5922326"/>
            <a:ext cx="770023" cy="848451"/>
          </a:xfrm>
          <a:prstGeom prst="rect">
            <a:avLst/>
          </a:prstGeom>
          <a:noFill/>
          <a:ln>
            <a:noFill/>
          </a:ln>
        </p:spPr>
      </p:pic>
      <p:sp>
        <p:nvSpPr>
          <p:cNvPr id="82" name="Google Shape;82;p1"/>
          <p:cNvSpPr txBox="1"/>
          <p:nvPr/>
        </p:nvSpPr>
        <p:spPr>
          <a:xfrm>
            <a:off x="684988" y="5004082"/>
            <a:ext cx="1859489" cy="370841"/>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D13D6E"/>
              </a:buClr>
              <a:buSzPts val="1800"/>
              <a:buFont typeface="Avenir"/>
              <a:buNone/>
            </a:pPr>
            <a:r>
              <a:rPr b="0" i="0" lang="en-US" sz="1800" u="sng" cap="none" strike="noStrike">
                <a:solidFill>
                  <a:srgbClr val="D13D6E"/>
                </a:solidFill>
                <a:latin typeface="Avenir"/>
                <a:ea typeface="Avenir"/>
                <a:cs typeface="Avenir"/>
                <a:sym typeface="Avenir"/>
                <a:hlinkClick r:id="rId8">
                  <a:extLst>
                    <a:ext uri="{A12FA001-AC4F-418D-AE19-62706E023703}">
                      <ahyp:hlinkClr val="tx"/>
                    </a:ext>
                  </a:extLst>
                </a:hlinkClick>
              </a:rPr>
              <a:t>http://batcc.de/</a:t>
            </a:r>
            <a:r>
              <a:rPr b="0" i="0" lang="en-US" sz="1800" u="none" cap="none" strike="noStrike">
                <a:solidFill>
                  <a:srgbClr val="000000"/>
                </a:solidFill>
                <a:latin typeface="Avenir"/>
                <a:ea typeface="Avenir"/>
                <a:cs typeface="Avenir"/>
                <a:sym typeface="Avenir"/>
              </a:rPr>
              <a:t>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2"/>
          <p:cNvSpPr/>
          <p:nvPr/>
        </p:nvSpPr>
        <p:spPr>
          <a:xfrm>
            <a:off x="-1" y="0"/>
            <a:ext cx="12192004" cy="6858000"/>
          </a:xfrm>
          <a:prstGeom prst="rect">
            <a:avLst/>
          </a:prstGeom>
          <a:solidFill>
            <a:srgbClr val="FFFFFF"/>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595959"/>
              </a:buClr>
              <a:buSzPts val="1800"/>
              <a:buFont typeface="Avenir"/>
              <a:buNone/>
            </a:pPr>
            <a:r>
              <a:t/>
            </a:r>
            <a:endParaRPr b="0" i="0" sz="1800" u="none" cap="none" strike="noStrike">
              <a:solidFill>
                <a:srgbClr val="595959"/>
              </a:solidFill>
              <a:latin typeface="Avenir"/>
              <a:ea typeface="Avenir"/>
              <a:cs typeface="Avenir"/>
              <a:sym typeface="Avenir"/>
            </a:endParaRPr>
          </a:p>
        </p:txBody>
      </p:sp>
      <p:sp>
        <p:nvSpPr>
          <p:cNvPr id="88" name="Google Shape;88;p2"/>
          <p:cNvSpPr/>
          <p:nvPr/>
        </p:nvSpPr>
        <p:spPr>
          <a:xfrm>
            <a:off x="-1" y="0"/>
            <a:ext cx="12188954" cy="6858000"/>
          </a:xfrm>
          <a:prstGeom prst="rect">
            <a:avLst/>
          </a:prstGeom>
          <a:solidFill>
            <a:srgbClr val="F2ECEA">
              <a:alpha val="69803"/>
            </a:srgbClr>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595959"/>
              </a:buClr>
              <a:buSzPts val="1800"/>
              <a:buFont typeface="Avenir"/>
              <a:buNone/>
            </a:pPr>
            <a:r>
              <a:t/>
            </a:r>
            <a:endParaRPr b="0" i="0" sz="1800" u="none" cap="none" strike="noStrike">
              <a:solidFill>
                <a:srgbClr val="595959"/>
              </a:solidFill>
              <a:latin typeface="Avenir"/>
              <a:ea typeface="Avenir"/>
              <a:cs typeface="Avenir"/>
              <a:sym typeface="Avenir"/>
            </a:endParaRPr>
          </a:p>
        </p:txBody>
      </p:sp>
      <p:pic>
        <p:nvPicPr>
          <p:cNvPr descr="Picture 15" id="89" name="Google Shape;89;p2"/>
          <p:cNvPicPr preferRelativeResize="0"/>
          <p:nvPr/>
        </p:nvPicPr>
        <p:blipFill rotWithShape="1">
          <a:blip r:embed="rId3">
            <a:alphaModFix/>
          </a:blip>
          <a:srcRect b="0" l="0" r="40625" t="37018"/>
          <a:stretch/>
        </p:blipFill>
        <p:spPr>
          <a:xfrm>
            <a:off x="10744200" y="-1"/>
            <a:ext cx="1447800" cy="1535751"/>
          </a:xfrm>
          <a:prstGeom prst="rect">
            <a:avLst/>
          </a:prstGeom>
          <a:noFill/>
          <a:ln>
            <a:noFill/>
          </a:ln>
        </p:spPr>
      </p:pic>
      <p:sp>
        <p:nvSpPr>
          <p:cNvPr id="90" name="Google Shape;90;p2"/>
          <p:cNvSpPr txBox="1"/>
          <p:nvPr>
            <p:ph type="title"/>
          </p:nvPr>
        </p:nvSpPr>
        <p:spPr>
          <a:xfrm>
            <a:off x="838201" y="559813"/>
            <a:ext cx="10348146" cy="1283472"/>
          </a:xfrm>
          <a:prstGeom prst="rect">
            <a:avLst/>
          </a:prstGeom>
          <a:noFill/>
          <a:ln>
            <a:noFill/>
          </a:ln>
        </p:spPr>
        <p:txBody>
          <a:bodyPr anchorCtr="0" anchor="t" bIns="45700" lIns="45700" spcFirstLastPara="1" rIns="45700" wrap="square" tIns="45700">
            <a:normAutofit/>
          </a:bodyPr>
          <a:lstStyle/>
          <a:p>
            <a:pPr indent="0" lvl="0" marL="0" marR="0" rtl="0" algn="l">
              <a:lnSpc>
                <a:spcPct val="100000"/>
              </a:lnSpc>
              <a:spcBef>
                <a:spcPts val="0"/>
              </a:spcBef>
              <a:spcAft>
                <a:spcPts val="0"/>
              </a:spcAft>
              <a:buClr>
                <a:srgbClr val="44131A"/>
              </a:buClr>
              <a:buSzPts val="4400"/>
              <a:buFont typeface="Avenir"/>
              <a:buNone/>
            </a:pPr>
            <a:r>
              <a:rPr lang="en-US">
                <a:solidFill>
                  <a:srgbClr val="44131A"/>
                </a:solidFill>
              </a:rPr>
              <a:t>Agenda</a:t>
            </a:r>
            <a:endParaRPr/>
          </a:p>
        </p:txBody>
      </p:sp>
      <p:pic>
        <p:nvPicPr>
          <p:cNvPr descr="Picture 17" id="91" name="Google Shape;91;p2"/>
          <p:cNvPicPr preferRelativeResize="0"/>
          <p:nvPr/>
        </p:nvPicPr>
        <p:blipFill rotWithShape="1">
          <a:blip r:embed="rId4">
            <a:alphaModFix/>
          </a:blip>
          <a:srcRect b="0" l="0" r="67342" t="0"/>
          <a:stretch/>
        </p:blipFill>
        <p:spPr>
          <a:xfrm rot="10800000">
            <a:off x="-1" y="2719660"/>
            <a:ext cx="830250" cy="2548350"/>
          </a:xfrm>
          <a:prstGeom prst="rect">
            <a:avLst/>
          </a:prstGeom>
          <a:noFill/>
          <a:ln>
            <a:noFill/>
          </a:ln>
        </p:spPr>
      </p:pic>
      <p:graphicFrame>
        <p:nvGraphicFramePr>
          <p:cNvPr id="92" name="Google Shape;92;p2"/>
          <p:cNvGraphicFramePr/>
          <p:nvPr/>
        </p:nvGraphicFramePr>
        <p:xfrm>
          <a:off x="830249" y="1573049"/>
          <a:ext cx="3000000" cy="3000000"/>
        </p:xfrm>
        <a:graphic>
          <a:graphicData uri="http://schemas.openxmlformats.org/drawingml/2006/table">
            <a:tbl>
              <a:tblPr bandRow="1" firstRow="1">
                <a:noFill/>
                <a:tableStyleId>{604E2C25-6BA3-453D-9C4D-E454362A53A8}</a:tableStyleId>
              </a:tblPr>
              <a:tblGrid>
                <a:gridCol w="830250"/>
                <a:gridCol w="6940600"/>
                <a:gridCol w="1248925"/>
                <a:gridCol w="1730800"/>
              </a:tblGrid>
              <a:tr h="339275">
                <a:tc>
                  <a:txBody>
                    <a:bodyPr/>
                    <a:lstStyle/>
                    <a:p>
                      <a:pPr indent="0" lvl="0" marL="0" marR="0" rtl="0" algn="l">
                        <a:lnSpc>
                          <a:spcPct val="150000"/>
                        </a:lnSpc>
                        <a:spcBef>
                          <a:spcPts val="0"/>
                        </a:spcBef>
                        <a:spcAft>
                          <a:spcPts val="0"/>
                        </a:spcAft>
                        <a:buClr>
                          <a:srgbClr val="FFFFFF"/>
                        </a:buClr>
                        <a:buSzPts val="1800"/>
                        <a:buFont typeface="Calibri"/>
                        <a:buNone/>
                      </a:pPr>
                      <a:r>
                        <a:rPr b="1" lang="en-US" sz="1800" u="none" cap="none" strike="noStrike">
                          <a:solidFill>
                            <a:srgbClr val="FFFFFF"/>
                          </a:solidFill>
                        </a:rPr>
                        <a:t>SN</a:t>
                      </a:r>
                      <a:endParaRPr/>
                    </a:p>
                  </a:txBody>
                  <a:tcPr marT="14125" marB="14125" marR="14125" marL="14125" anchor="b"/>
                </a:tc>
                <a:tc>
                  <a:txBody>
                    <a:bodyPr/>
                    <a:lstStyle/>
                    <a:p>
                      <a:pPr indent="0" lvl="0" marL="0" marR="0" rtl="0" algn="l">
                        <a:lnSpc>
                          <a:spcPct val="150000"/>
                        </a:lnSpc>
                        <a:spcBef>
                          <a:spcPts val="0"/>
                        </a:spcBef>
                        <a:spcAft>
                          <a:spcPts val="0"/>
                        </a:spcAft>
                        <a:buClr>
                          <a:srgbClr val="FFFFFF"/>
                        </a:buClr>
                        <a:buSzPts val="1800"/>
                        <a:buFont typeface="Calibri"/>
                        <a:buNone/>
                      </a:pPr>
                      <a:r>
                        <a:rPr b="1" lang="en-US" sz="1800" u="none" cap="none" strike="noStrike">
                          <a:solidFill>
                            <a:srgbClr val="FFFFFF"/>
                          </a:solidFill>
                        </a:rPr>
                        <a:t>Agenda</a:t>
                      </a:r>
                      <a:endParaRPr/>
                    </a:p>
                  </a:txBody>
                  <a:tcPr marT="14125" marB="14125" marR="14125" marL="14125" anchor="b"/>
                </a:tc>
                <a:tc>
                  <a:txBody>
                    <a:bodyPr/>
                    <a:lstStyle/>
                    <a:p>
                      <a:pPr indent="0" lvl="0" marL="0" marR="0" rtl="0" algn="l">
                        <a:lnSpc>
                          <a:spcPct val="150000"/>
                        </a:lnSpc>
                        <a:spcBef>
                          <a:spcPts val="0"/>
                        </a:spcBef>
                        <a:spcAft>
                          <a:spcPts val="0"/>
                        </a:spcAft>
                        <a:buClr>
                          <a:srgbClr val="FFFFFF"/>
                        </a:buClr>
                        <a:buSzPts val="1800"/>
                        <a:buFont typeface="Calibri"/>
                        <a:buNone/>
                      </a:pPr>
                      <a:r>
                        <a:rPr b="1" lang="en-US" sz="1800" u="none" cap="none" strike="noStrike">
                          <a:solidFill>
                            <a:srgbClr val="FFFFFF"/>
                          </a:solidFill>
                        </a:rPr>
                        <a:t>Start </a:t>
                      </a:r>
                      <a:endParaRPr/>
                    </a:p>
                  </a:txBody>
                  <a:tcPr marT="14125" marB="14125" marR="14125" marL="14125" anchor="b"/>
                </a:tc>
                <a:tc>
                  <a:txBody>
                    <a:bodyPr/>
                    <a:lstStyle/>
                    <a:p>
                      <a:pPr indent="0" lvl="0" marL="0" marR="0" rtl="0" algn="l">
                        <a:lnSpc>
                          <a:spcPct val="150000"/>
                        </a:lnSpc>
                        <a:spcBef>
                          <a:spcPts val="0"/>
                        </a:spcBef>
                        <a:spcAft>
                          <a:spcPts val="0"/>
                        </a:spcAft>
                        <a:buClr>
                          <a:srgbClr val="FFFFFF"/>
                        </a:buClr>
                        <a:buSzPts val="1800"/>
                        <a:buFont typeface="Calibri"/>
                        <a:buNone/>
                      </a:pPr>
                      <a:r>
                        <a:rPr b="1" lang="en-US" sz="1800" u="none" cap="none" strike="noStrike">
                          <a:solidFill>
                            <a:srgbClr val="FFFFFF"/>
                          </a:solidFill>
                        </a:rPr>
                        <a:t>Duration</a:t>
                      </a:r>
                      <a:endParaRPr/>
                    </a:p>
                  </a:txBody>
                  <a:tcPr marT="14125" marB="14125" marR="14125" marL="14125" anchor="b"/>
                </a:tc>
              </a:tr>
              <a:tr h="339275">
                <a:tc>
                  <a:txBody>
                    <a:bodyPr/>
                    <a:lstStyle/>
                    <a:p>
                      <a:pPr indent="0" lvl="0" marL="0" marR="0" rtl="0" algn="l">
                        <a:lnSpc>
                          <a:spcPct val="150000"/>
                        </a:lnSpc>
                        <a:spcBef>
                          <a:spcPts val="0"/>
                        </a:spcBef>
                        <a:spcAft>
                          <a:spcPts val="0"/>
                        </a:spcAft>
                        <a:buClr>
                          <a:schemeClr val="dk1"/>
                        </a:buClr>
                        <a:buSzPts val="1800"/>
                        <a:buFont typeface="Calibri"/>
                        <a:buNone/>
                      </a:pPr>
                      <a:r>
                        <a:rPr lang="en-US" sz="1800" u="none" cap="none" strike="noStrike">
                          <a:latin typeface="Calibri"/>
                          <a:ea typeface="Calibri"/>
                          <a:cs typeface="Calibri"/>
                          <a:sym typeface="Calibri"/>
                        </a:rPr>
                        <a:t>1</a:t>
                      </a:r>
                      <a:endParaRPr/>
                    </a:p>
                  </a:txBody>
                  <a:tcPr marT="14125" marB="14125" marR="14125" marL="14125" anchor="b"/>
                </a:tc>
                <a:tc>
                  <a:txBody>
                    <a:bodyPr/>
                    <a:lstStyle/>
                    <a:p>
                      <a:pPr indent="0" lvl="0" marL="0" marR="0" rtl="0" algn="l">
                        <a:lnSpc>
                          <a:spcPct val="150000"/>
                        </a:lnSpc>
                        <a:spcBef>
                          <a:spcPts val="0"/>
                        </a:spcBef>
                        <a:spcAft>
                          <a:spcPts val="0"/>
                        </a:spcAft>
                        <a:buClr>
                          <a:schemeClr val="dk1"/>
                        </a:buClr>
                        <a:buSzPts val="1800"/>
                        <a:buFont typeface="Calibri"/>
                        <a:buNone/>
                      </a:pPr>
                      <a:r>
                        <a:rPr lang="en-US" sz="1800" u="none" cap="none" strike="noStrike"/>
                        <a:t>Opening Words from the President - Zeeshan</a:t>
                      </a:r>
                      <a:endParaRPr/>
                    </a:p>
                  </a:txBody>
                  <a:tcPr marT="14125" marB="14125" marR="14125" marL="14125" anchor="b"/>
                </a:tc>
                <a:tc>
                  <a:txBody>
                    <a:bodyPr/>
                    <a:lstStyle/>
                    <a:p>
                      <a:pPr indent="0" lvl="0" marL="0" marR="0" rtl="0" algn="l">
                        <a:lnSpc>
                          <a:spcPct val="150000"/>
                        </a:lnSpc>
                        <a:spcBef>
                          <a:spcPts val="0"/>
                        </a:spcBef>
                        <a:spcAft>
                          <a:spcPts val="0"/>
                        </a:spcAft>
                        <a:buClr>
                          <a:schemeClr val="dk1"/>
                        </a:buClr>
                        <a:buSzPts val="1800"/>
                        <a:buFont typeface="Calibri"/>
                        <a:buNone/>
                      </a:pPr>
                      <a:r>
                        <a:rPr lang="en-US" sz="1800" u="none" cap="none" strike="noStrike">
                          <a:latin typeface="Calibri"/>
                          <a:ea typeface="Calibri"/>
                          <a:cs typeface="Calibri"/>
                          <a:sym typeface="Calibri"/>
                        </a:rPr>
                        <a:t>17:00</a:t>
                      </a:r>
                      <a:endParaRPr/>
                    </a:p>
                  </a:txBody>
                  <a:tcPr marT="14125" marB="14125" marR="14125" marL="14125" anchor="b"/>
                </a:tc>
                <a:tc>
                  <a:txBody>
                    <a:bodyPr/>
                    <a:lstStyle/>
                    <a:p>
                      <a:pPr indent="0" lvl="0" marL="0" marR="0" rtl="0" algn="l">
                        <a:lnSpc>
                          <a:spcPct val="150000"/>
                        </a:lnSpc>
                        <a:spcBef>
                          <a:spcPts val="0"/>
                        </a:spcBef>
                        <a:spcAft>
                          <a:spcPts val="0"/>
                        </a:spcAft>
                        <a:buClr>
                          <a:schemeClr val="dk1"/>
                        </a:buClr>
                        <a:buSzPts val="1800"/>
                        <a:buFont typeface="Calibri"/>
                        <a:buNone/>
                      </a:pPr>
                      <a:r>
                        <a:rPr lang="en-US" sz="1800" u="none" cap="none" strike="noStrike">
                          <a:latin typeface="Calibri"/>
                          <a:ea typeface="Calibri"/>
                          <a:cs typeface="Calibri"/>
                          <a:sym typeface="Calibri"/>
                        </a:rPr>
                        <a:t>17:</a:t>
                      </a:r>
                      <a:r>
                        <a:rPr lang="en-US" sz="1800">
                          <a:latin typeface="Calibri"/>
                          <a:ea typeface="Calibri"/>
                          <a:cs typeface="Calibri"/>
                          <a:sym typeface="Calibri"/>
                        </a:rPr>
                        <a:t>05</a:t>
                      </a:r>
                      <a:endParaRPr/>
                    </a:p>
                  </a:txBody>
                  <a:tcPr marT="14125" marB="14125" marR="14125" marL="14125" anchor="b"/>
                </a:tc>
              </a:tr>
              <a:tr h="339275">
                <a:tc>
                  <a:txBody>
                    <a:bodyPr/>
                    <a:lstStyle/>
                    <a:p>
                      <a:pPr indent="0" lvl="0" marL="0" marR="0" rtl="0" algn="l">
                        <a:lnSpc>
                          <a:spcPct val="150000"/>
                        </a:lnSpc>
                        <a:spcBef>
                          <a:spcPts val="0"/>
                        </a:spcBef>
                        <a:spcAft>
                          <a:spcPts val="0"/>
                        </a:spcAft>
                        <a:buClr>
                          <a:schemeClr val="dk1"/>
                        </a:buClr>
                        <a:buSzPts val="1800"/>
                        <a:buFont typeface="Calibri"/>
                        <a:buNone/>
                      </a:pPr>
                      <a:r>
                        <a:rPr lang="en-US" sz="1800" u="none" cap="none" strike="noStrike">
                          <a:latin typeface="Calibri"/>
                          <a:ea typeface="Calibri"/>
                          <a:cs typeface="Calibri"/>
                          <a:sym typeface="Calibri"/>
                        </a:rPr>
                        <a:t>2</a:t>
                      </a:r>
                      <a:endParaRPr/>
                    </a:p>
                  </a:txBody>
                  <a:tcPr marT="14125" marB="14125" marR="14125" marL="14125" anchor="b"/>
                </a:tc>
                <a:tc>
                  <a:txBody>
                    <a:bodyPr/>
                    <a:lstStyle/>
                    <a:p>
                      <a:pPr indent="0" lvl="0" marL="0" marR="0" rtl="0" algn="l">
                        <a:lnSpc>
                          <a:spcPct val="150000"/>
                        </a:lnSpc>
                        <a:spcBef>
                          <a:spcPts val="0"/>
                        </a:spcBef>
                        <a:spcAft>
                          <a:spcPts val="0"/>
                        </a:spcAft>
                        <a:buClr>
                          <a:schemeClr val="dk1"/>
                        </a:buClr>
                        <a:buSzPts val="1800"/>
                        <a:buFont typeface="Calibri"/>
                        <a:buNone/>
                      </a:pPr>
                      <a:r>
                        <a:rPr lang="en-US" sz="1800" u="none" cap="none" strike="noStrike"/>
                        <a:t>BATCC Season 2025 - Team Structure - </a:t>
                      </a:r>
                      <a:r>
                        <a:rPr lang="en-US" sz="1800"/>
                        <a:t>Ashish</a:t>
                      </a:r>
                      <a:endParaRPr/>
                    </a:p>
                  </a:txBody>
                  <a:tcPr marT="14125" marB="14125" marR="14125" marL="14125" anchor="b"/>
                </a:tc>
                <a:tc>
                  <a:txBody>
                    <a:bodyPr/>
                    <a:lstStyle/>
                    <a:p>
                      <a:pPr indent="0" lvl="0" marL="0" marR="0" rtl="0" algn="l">
                        <a:lnSpc>
                          <a:spcPct val="150000"/>
                        </a:lnSpc>
                        <a:spcBef>
                          <a:spcPts val="0"/>
                        </a:spcBef>
                        <a:spcAft>
                          <a:spcPts val="0"/>
                        </a:spcAft>
                        <a:buClr>
                          <a:schemeClr val="dk1"/>
                        </a:buClr>
                        <a:buSzPts val="1800"/>
                        <a:buFont typeface="Calibri"/>
                        <a:buNone/>
                      </a:pPr>
                      <a:r>
                        <a:rPr lang="en-US" sz="1800" u="none" cap="none" strike="noStrike"/>
                        <a:t>17:</a:t>
                      </a:r>
                      <a:r>
                        <a:rPr lang="en-US" sz="1800"/>
                        <a:t>0</a:t>
                      </a:r>
                      <a:r>
                        <a:rPr lang="en-US" sz="1800" u="none" cap="none" strike="noStrike"/>
                        <a:t>5</a:t>
                      </a:r>
                      <a:endParaRPr/>
                    </a:p>
                  </a:txBody>
                  <a:tcPr marT="14125" marB="14125" marR="14125" marL="14125" anchor="b"/>
                </a:tc>
                <a:tc>
                  <a:txBody>
                    <a:bodyPr/>
                    <a:lstStyle/>
                    <a:p>
                      <a:pPr indent="0" lvl="0" marL="0" marR="0" rtl="0" algn="l">
                        <a:lnSpc>
                          <a:spcPct val="150000"/>
                        </a:lnSpc>
                        <a:spcBef>
                          <a:spcPts val="0"/>
                        </a:spcBef>
                        <a:spcAft>
                          <a:spcPts val="0"/>
                        </a:spcAft>
                        <a:buClr>
                          <a:schemeClr val="dk1"/>
                        </a:buClr>
                        <a:buSzPts val="1800"/>
                        <a:buFont typeface="Calibri"/>
                        <a:buNone/>
                      </a:pPr>
                      <a:r>
                        <a:rPr lang="en-US" sz="1800" u="none" cap="none" strike="noStrike"/>
                        <a:t>17:</a:t>
                      </a:r>
                      <a:r>
                        <a:rPr lang="en-US" sz="1800"/>
                        <a:t>15</a:t>
                      </a:r>
                      <a:endParaRPr/>
                    </a:p>
                  </a:txBody>
                  <a:tcPr marT="14125" marB="14125" marR="14125" marL="14125" anchor="b"/>
                </a:tc>
              </a:tr>
              <a:tr h="339275">
                <a:tc>
                  <a:txBody>
                    <a:bodyPr/>
                    <a:lstStyle/>
                    <a:p>
                      <a:pPr indent="0" lvl="0" marL="0" marR="0" rtl="0" algn="l">
                        <a:lnSpc>
                          <a:spcPct val="150000"/>
                        </a:lnSpc>
                        <a:spcBef>
                          <a:spcPts val="0"/>
                        </a:spcBef>
                        <a:spcAft>
                          <a:spcPts val="0"/>
                        </a:spcAft>
                        <a:buClr>
                          <a:schemeClr val="dk1"/>
                        </a:buClr>
                        <a:buSzPts val="1800"/>
                        <a:buFont typeface="Calibri"/>
                        <a:buNone/>
                      </a:pPr>
                      <a:r>
                        <a:rPr lang="en-US" sz="1800" u="none" cap="none" strike="noStrike">
                          <a:latin typeface="Calibri"/>
                          <a:ea typeface="Calibri"/>
                          <a:cs typeface="Calibri"/>
                          <a:sym typeface="Calibri"/>
                        </a:rPr>
                        <a:t>3</a:t>
                      </a:r>
                      <a:endParaRPr/>
                    </a:p>
                  </a:txBody>
                  <a:tcPr marT="14125" marB="14125" marR="14125" marL="14125" anchor="b"/>
                </a:tc>
                <a:tc>
                  <a:txBody>
                    <a:bodyPr/>
                    <a:lstStyle/>
                    <a:p>
                      <a:pPr indent="0" lvl="0" marL="0" marR="0" rtl="0" algn="l">
                        <a:lnSpc>
                          <a:spcPct val="150000"/>
                        </a:lnSpc>
                        <a:spcBef>
                          <a:spcPts val="0"/>
                        </a:spcBef>
                        <a:spcAft>
                          <a:spcPts val="0"/>
                        </a:spcAft>
                        <a:buClr>
                          <a:schemeClr val="dk1"/>
                        </a:buClr>
                        <a:buSzPts val="1800"/>
                        <a:buFont typeface="Calibri"/>
                        <a:buNone/>
                      </a:pPr>
                      <a:r>
                        <a:rPr lang="en-US" sz="1800" u="none" cap="none" strike="noStrike"/>
                        <a:t>BATCC Season 2025 - Club Strength - </a:t>
                      </a:r>
                      <a:r>
                        <a:rPr lang="en-US" sz="1800"/>
                        <a:t>Ashish</a:t>
                      </a:r>
                      <a:endParaRPr/>
                    </a:p>
                  </a:txBody>
                  <a:tcPr marT="14125" marB="14125" marR="14125" marL="14125" anchor="b"/>
                </a:tc>
                <a:tc>
                  <a:txBody>
                    <a:bodyPr/>
                    <a:lstStyle/>
                    <a:p>
                      <a:pPr indent="0" lvl="0" marL="0" marR="0" rtl="0" algn="l">
                        <a:lnSpc>
                          <a:spcPct val="150000"/>
                        </a:lnSpc>
                        <a:spcBef>
                          <a:spcPts val="0"/>
                        </a:spcBef>
                        <a:spcAft>
                          <a:spcPts val="0"/>
                        </a:spcAft>
                        <a:buClr>
                          <a:schemeClr val="dk1"/>
                        </a:buClr>
                        <a:buSzPts val="1800"/>
                        <a:buFont typeface="Calibri"/>
                        <a:buNone/>
                      </a:pPr>
                      <a:r>
                        <a:rPr lang="en-US" sz="1800" u="none" cap="none" strike="noStrike"/>
                        <a:t>17:</a:t>
                      </a:r>
                      <a:r>
                        <a:rPr lang="en-US" sz="1800"/>
                        <a:t>15</a:t>
                      </a:r>
                      <a:endParaRPr/>
                    </a:p>
                  </a:txBody>
                  <a:tcPr marT="14125" marB="14125" marR="14125" marL="14125" anchor="b"/>
                </a:tc>
                <a:tc>
                  <a:txBody>
                    <a:bodyPr/>
                    <a:lstStyle/>
                    <a:p>
                      <a:pPr indent="0" lvl="0" marL="0" marR="0" rtl="0" algn="l">
                        <a:lnSpc>
                          <a:spcPct val="150000"/>
                        </a:lnSpc>
                        <a:spcBef>
                          <a:spcPts val="0"/>
                        </a:spcBef>
                        <a:spcAft>
                          <a:spcPts val="0"/>
                        </a:spcAft>
                        <a:buClr>
                          <a:schemeClr val="dk1"/>
                        </a:buClr>
                        <a:buSzPts val="1800"/>
                        <a:buFont typeface="Calibri"/>
                        <a:buNone/>
                      </a:pPr>
                      <a:r>
                        <a:rPr lang="en-US" sz="1800" u="none" cap="none" strike="noStrike"/>
                        <a:t>17:</a:t>
                      </a:r>
                      <a:r>
                        <a:rPr lang="en-US" sz="1800"/>
                        <a:t>30</a:t>
                      </a:r>
                      <a:endParaRPr/>
                    </a:p>
                  </a:txBody>
                  <a:tcPr marT="14125" marB="14125" marR="14125" marL="14125" anchor="b"/>
                </a:tc>
              </a:tr>
              <a:tr h="339275">
                <a:tc>
                  <a:txBody>
                    <a:bodyPr/>
                    <a:lstStyle/>
                    <a:p>
                      <a:pPr indent="0" lvl="0" marL="0" marR="0" rtl="0" algn="l">
                        <a:lnSpc>
                          <a:spcPct val="150000"/>
                        </a:lnSpc>
                        <a:spcBef>
                          <a:spcPts val="0"/>
                        </a:spcBef>
                        <a:spcAft>
                          <a:spcPts val="0"/>
                        </a:spcAft>
                        <a:buClr>
                          <a:schemeClr val="dk1"/>
                        </a:buClr>
                        <a:buSzPts val="1800"/>
                        <a:buFont typeface="Calibri"/>
                        <a:buNone/>
                      </a:pPr>
                      <a:r>
                        <a:rPr lang="en-US" sz="1800" u="none" cap="none" strike="noStrike">
                          <a:latin typeface="Calibri"/>
                          <a:ea typeface="Calibri"/>
                          <a:cs typeface="Calibri"/>
                          <a:sym typeface="Calibri"/>
                        </a:rPr>
                        <a:t>4</a:t>
                      </a:r>
                      <a:endParaRPr/>
                    </a:p>
                  </a:txBody>
                  <a:tcPr marT="14125" marB="14125" marR="14125" marL="14125" anchor="b"/>
                </a:tc>
                <a:tc>
                  <a:txBody>
                    <a:bodyPr/>
                    <a:lstStyle/>
                    <a:p>
                      <a:pPr indent="0" lvl="0" marL="0" marR="0" rtl="0" algn="l">
                        <a:lnSpc>
                          <a:spcPct val="150000"/>
                        </a:lnSpc>
                        <a:spcBef>
                          <a:spcPts val="0"/>
                        </a:spcBef>
                        <a:spcAft>
                          <a:spcPts val="0"/>
                        </a:spcAft>
                        <a:buClr>
                          <a:schemeClr val="dk1"/>
                        </a:buClr>
                        <a:buSzPts val="1800"/>
                        <a:buFont typeface="Calibri"/>
                        <a:buNone/>
                      </a:pPr>
                      <a:r>
                        <a:rPr lang="en-US" sz="1800" u="none" cap="none" strike="noStrike"/>
                        <a:t>Announcement SELCOM - 2025 Members - Ashish</a:t>
                      </a:r>
                      <a:endParaRPr/>
                    </a:p>
                  </a:txBody>
                  <a:tcPr marT="14125" marB="14125" marR="14125" marL="14125" anchor="b"/>
                </a:tc>
                <a:tc>
                  <a:txBody>
                    <a:bodyPr/>
                    <a:lstStyle/>
                    <a:p>
                      <a:pPr indent="0" lvl="0" marL="0" marR="0" rtl="0" algn="l">
                        <a:lnSpc>
                          <a:spcPct val="150000"/>
                        </a:lnSpc>
                        <a:spcBef>
                          <a:spcPts val="0"/>
                        </a:spcBef>
                        <a:spcAft>
                          <a:spcPts val="0"/>
                        </a:spcAft>
                        <a:buClr>
                          <a:schemeClr val="dk1"/>
                        </a:buClr>
                        <a:buSzPts val="1800"/>
                        <a:buFont typeface="Calibri"/>
                        <a:buNone/>
                      </a:pPr>
                      <a:r>
                        <a:rPr lang="en-US" sz="1800" u="none" cap="none" strike="noStrike"/>
                        <a:t>17:</a:t>
                      </a:r>
                      <a:r>
                        <a:rPr lang="en-US" sz="1800"/>
                        <a:t>30</a:t>
                      </a:r>
                      <a:endParaRPr/>
                    </a:p>
                  </a:txBody>
                  <a:tcPr marT="14125" marB="14125" marR="14125" marL="14125" anchor="b"/>
                </a:tc>
                <a:tc>
                  <a:txBody>
                    <a:bodyPr/>
                    <a:lstStyle/>
                    <a:p>
                      <a:pPr indent="0" lvl="0" marL="0" marR="0" rtl="0" algn="l">
                        <a:lnSpc>
                          <a:spcPct val="150000"/>
                        </a:lnSpc>
                        <a:spcBef>
                          <a:spcPts val="0"/>
                        </a:spcBef>
                        <a:spcAft>
                          <a:spcPts val="0"/>
                        </a:spcAft>
                        <a:buClr>
                          <a:schemeClr val="dk1"/>
                        </a:buClr>
                        <a:buSzPts val="1800"/>
                        <a:buFont typeface="Calibri"/>
                        <a:buNone/>
                      </a:pPr>
                      <a:r>
                        <a:rPr lang="en-US" sz="1800" u="none" cap="none" strike="noStrike"/>
                        <a:t>1</a:t>
                      </a:r>
                      <a:r>
                        <a:rPr lang="en-US" sz="1800"/>
                        <a:t>7</a:t>
                      </a:r>
                      <a:r>
                        <a:rPr lang="en-US" sz="1800" u="none" cap="none" strike="noStrike"/>
                        <a:t>:</a:t>
                      </a:r>
                      <a:r>
                        <a:rPr lang="en-US" sz="1800"/>
                        <a:t>35</a:t>
                      </a:r>
                      <a:endParaRPr/>
                    </a:p>
                  </a:txBody>
                  <a:tcPr marT="14125" marB="14125" marR="14125" marL="14125" anchor="b"/>
                </a:tc>
              </a:tr>
              <a:tr h="339275">
                <a:tc>
                  <a:txBody>
                    <a:bodyPr/>
                    <a:lstStyle/>
                    <a:p>
                      <a:pPr indent="0" lvl="0" marL="0" marR="0" rtl="0" algn="l">
                        <a:lnSpc>
                          <a:spcPct val="150000"/>
                        </a:lnSpc>
                        <a:spcBef>
                          <a:spcPts val="0"/>
                        </a:spcBef>
                        <a:spcAft>
                          <a:spcPts val="0"/>
                        </a:spcAft>
                        <a:buClr>
                          <a:schemeClr val="dk1"/>
                        </a:buClr>
                        <a:buSzPts val="1800"/>
                        <a:buFont typeface="Calibri"/>
                        <a:buNone/>
                      </a:pPr>
                      <a:r>
                        <a:rPr lang="en-US" sz="1800" u="none" cap="none" strike="noStrike">
                          <a:latin typeface="Calibri"/>
                          <a:ea typeface="Calibri"/>
                          <a:cs typeface="Calibri"/>
                          <a:sym typeface="Calibri"/>
                        </a:rPr>
                        <a:t>5</a:t>
                      </a:r>
                      <a:endParaRPr/>
                    </a:p>
                  </a:txBody>
                  <a:tcPr marT="14125" marB="14125" marR="14125" marL="14125" anchor="b"/>
                </a:tc>
                <a:tc>
                  <a:txBody>
                    <a:bodyPr/>
                    <a:lstStyle/>
                    <a:p>
                      <a:pPr indent="0" lvl="0" marL="0" marR="0" rtl="0" algn="l">
                        <a:lnSpc>
                          <a:spcPct val="150000"/>
                        </a:lnSpc>
                        <a:spcBef>
                          <a:spcPts val="0"/>
                        </a:spcBef>
                        <a:spcAft>
                          <a:spcPts val="0"/>
                        </a:spcAft>
                        <a:buClr>
                          <a:schemeClr val="dk1"/>
                        </a:buClr>
                        <a:buSzPts val="1800"/>
                        <a:buFont typeface="Calibri"/>
                        <a:buNone/>
                      </a:pPr>
                      <a:r>
                        <a:rPr lang="en-US" sz="1800" u="none" cap="none" strike="noStrike"/>
                        <a:t>Overview on Financials 2024 - Ashish</a:t>
                      </a:r>
                      <a:endParaRPr/>
                    </a:p>
                  </a:txBody>
                  <a:tcPr marT="14125" marB="14125" marR="14125" marL="14125" anchor="b"/>
                </a:tc>
                <a:tc>
                  <a:txBody>
                    <a:bodyPr/>
                    <a:lstStyle/>
                    <a:p>
                      <a:pPr indent="0" lvl="0" marL="0" marR="0" rtl="0" algn="l">
                        <a:lnSpc>
                          <a:spcPct val="150000"/>
                        </a:lnSpc>
                        <a:spcBef>
                          <a:spcPts val="0"/>
                        </a:spcBef>
                        <a:spcAft>
                          <a:spcPts val="0"/>
                        </a:spcAft>
                        <a:buClr>
                          <a:schemeClr val="dk1"/>
                        </a:buClr>
                        <a:buSzPts val="1800"/>
                        <a:buFont typeface="Calibri"/>
                        <a:buNone/>
                      </a:pPr>
                      <a:r>
                        <a:rPr lang="en-US" sz="1800" u="none" cap="none" strike="noStrike"/>
                        <a:t>1</a:t>
                      </a:r>
                      <a:r>
                        <a:rPr lang="en-US" sz="1800"/>
                        <a:t>7</a:t>
                      </a:r>
                      <a:r>
                        <a:rPr lang="en-US" sz="1800" u="none" cap="none" strike="noStrike"/>
                        <a:t>:</a:t>
                      </a:r>
                      <a:r>
                        <a:rPr lang="en-US" sz="1800"/>
                        <a:t>3</a:t>
                      </a:r>
                      <a:r>
                        <a:rPr lang="en-US" sz="1800" u="none" cap="none" strike="noStrike"/>
                        <a:t>5</a:t>
                      </a:r>
                      <a:endParaRPr/>
                    </a:p>
                  </a:txBody>
                  <a:tcPr marT="14125" marB="14125" marR="14125" marL="14125" anchor="b"/>
                </a:tc>
                <a:tc>
                  <a:txBody>
                    <a:bodyPr/>
                    <a:lstStyle/>
                    <a:p>
                      <a:pPr indent="0" lvl="0" marL="0" marR="0" rtl="0" algn="l">
                        <a:lnSpc>
                          <a:spcPct val="150000"/>
                        </a:lnSpc>
                        <a:spcBef>
                          <a:spcPts val="0"/>
                        </a:spcBef>
                        <a:spcAft>
                          <a:spcPts val="0"/>
                        </a:spcAft>
                        <a:buClr>
                          <a:schemeClr val="dk1"/>
                        </a:buClr>
                        <a:buSzPts val="1800"/>
                        <a:buFont typeface="Calibri"/>
                        <a:buNone/>
                      </a:pPr>
                      <a:r>
                        <a:rPr lang="en-US" sz="1800" u="none" cap="none" strike="noStrike"/>
                        <a:t>1</a:t>
                      </a:r>
                      <a:r>
                        <a:rPr lang="en-US" sz="1800"/>
                        <a:t>8:00</a:t>
                      </a:r>
                      <a:endParaRPr/>
                    </a:p>
                  </a:txBody>
                  <a:tcPr marT="14125" marB="14125" marR="14125" marL="14125" anchor="b"/>
                </a:tc>
              </a:tr>
              <a:tr h="360225">
                <a:tc>
                  <a:txBody>
                    <a:bodyPr/>
                    <a:lstStyle/>
                    <a:p>
                      <a:pPr indent="0" lvl="0" marL="0" marR="0" rtl="0" algn="l">
                        <a:lnSpc>
                          <a:spcPct val="150000"/>
                        </a:lnSpc>
                        <a:spcBef>
                          <a:spcPts val="0"/>
                        </a:spcBef>
                        <a:spcAft>
                          <a:spcPts val="0"/>
                        </a:spcAft>
                        <a:buClr>
                          <a:schemeClr val="dk1"/>
                        </a:buClr>
                        <a:buSzPts val="1800"/>
                        <a:buFont typeface="Calibri"/>
                        <a:buNone/>
                      </a:pPr>
                      <a:r>
                        <a:rPr lang="en-US" sz="1800" u="none" cap="none" strike="noStrike">
                          <a:latin typeface="Calibri"/>
                          <a:ea typeface="Calibri"/>
                          <a:cs typeface="Calibri"/>
                          <a:sym typeface="Calibri"/>
                        </a:rPr>
                        <a:t>6</a:t>
                      </a:r>
                      <a:endParaRPr/>
                    </a:p>
                  </a:txBody>
                  <a:tcPr marT="14125" marB="14125" marR="14125" marL="14125" anchor="b">
                    <a:lnR cap="flat" cmpd="sng" w="12700">
                      <a:solidFill>
                        <a:srgbClr val="FFFFFF"/>
                      </a:solidFill>
                      <a:prstDash val="solid"/>
                      <a:round/>
                      <a:headEnd len="sm" w="sm" type="none"/>
                      <a:tailEnd len="sm" w="sm" type="none"/>
                    </a:lnR>
                  </a:tcPr>
                </a:tc>
                <a:tc>
                  <a:txBody>
                    <a:bodyPr/>
                    <a:lstStyle/>
                    <a:p>
                      <a:pPr indent="0" lvl="0" marL="0" marR="0" rtl="0" algn="l">
                        <a:lnSpc>
                          <a:spcPct val="150000"/>
                        </a:lnSpc>
                        <a:spcBef>
                          <a:spcPts val="0"/>
                        </a:spcBef>
                        <a:spcAft>
                          <a:spcPts val="0"/>
                        </a:spcAft>
                        <a:buClr>
                          <a:schemeClr val="dk1"/>
                        </a:buClr>
                        <a:buSzPts val="1800"/>
                        <a:buFont typeface="Calibri"/>
                        <a:buNone/>
                      </a:pPr>
                      <a:r>
                        <a:rPr lang="en-US" sz="1800" u="none" cap="none" strike="noStrike"/>
                        <a:t>Performance Assessment 2024 - </a:t>
                      </a:r>
                      <a:r>
                        <a:rPr lang="en-US" sz="1800"/>
                        <a:t>Survey &amp; Team’s Overview </a:t>
                      </a:r>
                      <a:endParaRPr/>
                    </a:p>
                  </a:txBody>
                  <a:tcPr marT="14125" marB="14125" marR="14125" marL="14125" anchor="b">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B cap="flat" cmpd="sng" w="38100">
                      <a:solidFill>
                        <a:srgbClr val="FFFFFF"/>
                      </a:solidFill>
                      <a:prstDash val="solid"/>
                      <a:round/>
                      <a:headEnd len="sm" w="sm" type="none"/>
                      <a:tailEnd len="sm" w="sm" type="none"/>
                    </a:lnB>
                  </a:tcPr>
                </a:tc>
                <a:tc>
                  <a:txBody>
                    <a:bodyPr/>
                    <a:lstStyle/>
                    <a:p>
                      <a:pPr indent="0" lvl="0" marL="0" marR="0" rtl="0" algn="l">
                        <a:lnSpc>
                          <a:spcPct val="150000"/>
                        </a:lnSpc>
                        <a:spcBef>
                          <a:spcPts val="0"/>
                        </a:spcBef>
                        <a:spcAft>
                          <a:spcPts val="0"/>
                        </a:spcAft>
                        <a:buClr>
                          <a:schemeClr val="dk1"/>
                        </a:buClr>
                        <a:buSzPts val="1800"/>
                        <a:buFont typeface="Calibri"/>
                        <a:buNone/>
                      </a:pPr>
                      <a:r>
                        <a:rPr lang="en-US" sz="1800" u="none" cap="none" strike="noStrike"/>
                        <a:t>1</a:t>
                      </a:r>
                      <a:r>
                        <a:rPr lang="en-US" sz="1800"/>
                        <a:t>8:00</a:t>
                      </a:r>
                      <a:endParaRPr/>
                    </a:p>
                  </a:txBody>
                  <a:tcPr marT="14125" marB="14125" marR="14125" marL="14125" anchor="b">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B cap="flat" cmpd="sng" w="38100">
                      <a:solidFill>
                        <a:srgbClr val="FFFFFF"/>
                      </a:solidFill>
                      <a:prstDash val="solid"/>
                      <a:round/>
                      <a:headEnd len="sm" w="sm" type="none"/>
                      <a:tailEnd len="sm" w="sm" type="none"/>
                    </a:lnB>
                  </a:tcPr>
                </a:tc>
                <a:tc>
                  <a:txBody>
                    <a:bodyPr/>
                    <a:lstStyle/>
                    <a:p>
                      <a:pPr indent="0" lvl="0" marL="0" marR="0" rtl="0" algn="l">
                        <a:lnSpc>
                          <a:spcPct val="150000"/>
                        </a:lnSpc>
                        <a:spcBef>
                          <a:spcPts val="0"/>
                        </a:spcBef>
                        <a:spcAft>
                          <a:spcPts val="0"/>
                        </a:spcAft>
                        <a:buClr>
                          <a:schemeClr val="dk1"/>
                        </a:buClr>
                        <a:buSzPts val="1800"/>
                        <a:buFont typeface="Calibri"/>
                        <a:buNone/>
                      </a:pPr>
                      <a:r>
                        <a:rPr lang="en-US" sz="1800" u="none" cap="none" strike="noStrike"/>
                        <a:t>1</a:t>
                      </a:r>
                      <a:r>
                        <a:rPr lang="en-US" sz="1800"/>
                        <a:t>8</a:t>
                      </a:r>
                      <a:r>
                        <a:rPr lang="en-US" sz="1800" u="none" cap="none" strike="noStrike"/>
                        <a:t>:</a:t>
                      </a:r>
                      <a:r>
                        <a:rPr lang="en-US" sz="1800"/>
                        <a:t>30</a:t>
                      </a:r>
                      <a:endParaRPr/>
                    </a:p>
                  </a:txBody>
                  <a:tcPr marT="14125" marB="14125" marR="14125" marL="14125" anchor="b">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B cap="flat" cmpd="sng" w="38100">
                      <a:solidFill>
                        <a:srgbClr val="FFFFFF"/>
                      </a:solidFill>
                      <a:prstDash val="solid"/>
                      <a:round/>
                      <a:headEnd len="sm" w="sm" type="none"/>
                      <a:tailEnd len="sm" w="sm" type="none"/>
                    </a:lnB>
                  </a:tcPr>
                </a:tc>
              </a:tr>
              <a:tr h="339275">
                <a:tc>
                  <a:txBody>
                    <a:bodyPr/>
                    <a:lstStyle/>
                    <a:p>
                      <a:pPr indent="0" lvl="0" marL="0" marR="0" rtl="0" algn="l">
                        <a:lnSpc>
                          <a:spcPct val="150000"/>
                        </a:lnSpc>
                        <a:spcBef>
                          <a:spcPts val="0"/>
                        </a:spcBef>
                        <a:spcAft>
                          <a:spcPts val="0"/>
                        </a:spcAft>
                        <a:buClr>
                          <a:schemeClr val="dk1"/>
                        </a:buClr>
                        <a:buSzPts val="1800"/>
                        <a:buFont typeface="Calibri"/>
                        <a:buNone/>
                      </a:pPr>
                      <a:r>
                        <a:rPr lang="en-US" sz="1800" u="none" cap="none" strike="noStrike">
                          <a:latin typeface="Calibri"/>
                          <a:ea typeface="Calibri"/>
                          <a:cs typeface="Calibri"/>
                          <a:sym typeface="Calibri"/>
                        </a:rPr>
                        <a:t>7</a:t>
                      </a:r>
                      <a:endParaRPr/>
                    </a:p>
                  </a:txBody>
                  <a:tcPr marT="14125" marB="14125" marR="14125" marL="14125" anchor="b">
                    <a:lnR cap="flat" cmpd="sng" w="12700">
                      <a:solidFill>
                        <a:srgbClr val="FFFFFF"/>
                      </a:solidFill>
                      <a:prstDash val="solid"/>
                      <a:round/>
                      <a:headEnd len="sm" w="sm" type="none"/>
                      <a:tailEnd len="sm" w="sm" type="none"/>
                    </a:lnR>
                  </a:tcPr>
                </a:tc>
                <a:tc>
                  <a:txBody>
                    <a:bodyPr/>
                    <a:lstStyle/>
                    <a:p>
                      <a:pPr indent="0" lvl="0" marL="0" marR="0" rtl="0" algn="l">
                        <a:lnSpc>
                          <a:spcPct val="150000"/>
                        </a:lnSpc>
                        <a:spcBef>
                          <a:spcPts val="0"/>
                        </a:spcBef>
                        <a:spcAft>
                          <a:spcPts val="0"/>
                        </a:spcAft>
                        <a:buClr>
                          <a:schemeClr val="dk1"/>
                        </a:buClr>
                        <a:buSzPts val="1800"/>
                        <a:buFont typeface="Calibri"/>
                        <a:buNone/>
                      </a:pPr>
                      <a:r>
                        <a:rPr lang="en-US" sz="1800" u="none" cap="none" strike="noStrike"/>
                        <a:t>Training Plans &amp; Volunteers to lead Training</a:t>
                      </a:r>
                      <a:r>
                        <a:rPr lang="en-US" sz="1800"/>
                        <a:t> - Ranga</a:t>
                      </a:r>
                      <a:endParaRPr/>
                    </a:p>
                  </a:txBody>
                  <a:tcPr marT="14125" marB="14125" marR="14125" marL="14125" anchor="b">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tcPr>
                </a:tc>
                <a:tc>
                  <a:txBody>
                    <a:bodyPr/>
                    <a:lstStyle/>
                    <a:p>
                      <a:pPr indent="0" lvl="0" marL="0" marR="0" rtl="0" algn="l">
                        <a:lnSpc>
                          <a:spcPct val="150000"/>
                        </a:lnSpc>
                        <a:spcBef>
                          <a:spcPts val="0"/>
                        </a:spcBef>
                        <a:spcAft>
                          <a:spcPts val="0"/>
                        </a:spcAft>
                        <a:buClr>
                          <a:schemeClr val="dk1"/>
                        </a:buClr>
                        <a:buSzPts val="1800"/>
                        <a:buFont typeface="Calibri"/>
                        <a:buNone/>
                      </a:pPr>
                      <a:r>
                        <a:rPr lang="en-US" sz="1800" u="none" cap="none" strike="noStrike"/>
                        <a:t>1</a:t>
                      </a:r>
                      <a:r>
                        <a:rPr lang="en-US" sz="1800"/>
                        <a:t>8</a:t>
                      </a:r>
                      <a:r>
                        <a:rPr lang="en-US" sz="1800" u="none" cap="none" strike="noStrike"/>
                        <a:t>:</a:t>
                      </a:r>
                      <a:r>
                        <a:rPr lang="en-US" sz="1800"/>
                        <a:t>30</a:t>
                      </a:r>
                      <a:endParaRPr/>
                    </a:p>
                  </a:txBody>
                  <a:tcPr marT="14125" marB="14125" marR="14125" marL="14125" anchor="b">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tcPr>
                </a:tc>
                <a:tc>
                  <a:txBody>
                    <a:bodyPr/>
                    <a:lstStyle/>
                    <a:p>
                      <a:pPr indent="0" lvl="0" marL="0" marR="0" rtl="0" algn="l">
                        <a:lnSpc>
                          <a:spcPct val="150000"/>
                        </a:lnSpc>
                        <a:spcBef>
                          <a:spcPts val="0"/>
                        </a:spcBef>
                        <a:spcAft>
                          <a:spcPts val="0"/>
                        </a:spcAft>
                        <a:buClr>
                          <a:schemeClr val="dk1"/>
                        </a:buClr>
                        <a:buSzPts val="1800"/>
                        <a:buFont typeface="Calibri"/>
                        <a:buNone/>
                      </a:pPr>
                      <a:r>
                        <a:rPr lang="en-US" sz="1800" u="none" cap="none" strike="noStrike"/>
                        <a:t>1</a:t>
                      </a:r>
                      <a:r>
                        <a:rPr lang="en-US" sz="1800"/>
                        <a:t>8</a:t>
                      </a:r>
                      <a:r>
                        <a:rPr lang="en-US" sz="1800" u="none" cap="none" strike="noStrike"/>
                        <a:t>:</a:t>
                      </a:r>
                      <a:r>
                        <a:rPr lang="en-US" sz="1800"/>
                        <a:t>45</a:t>
                      </a:r>
                      <a:endParaRPr/>
                    </a:p>
                  </a:txBody>
                  <a:tcPr marT="14125" marB="14125" marR="14125" marL="14125" anchor="b">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tcPr>
                </a:tc>
              </a:tr>
              <a:tr h="339275">
                <a:tc>
                  <a:txBody>
                    <a:bodyPr/>
                    <a:lstStyle/>
                    <a:p>
                      <a:pPr indent="0" lvl="0" marL="0" marR="0" rtl="0" algn="l">
                        <a:lnSpc>
                          <a:spcPct val="150000"/>
                        </a:lnSpc>
                        <a:spcBef>
                          <a:spcPts val="0"/>
                        </a:spcBef>
                        <a:spcAft>
                          <a:spcPts val="0"/>
                        </a:spcAft>
                        <a:buClr>
                          <a:schemeClr val="dk1"/>
                        </a:buClr>
                        <a:buSzPts val="1800"/>
                        <a:buFont typeface="Calibri"/>
                        <a:buNone/>
                      </a:pPr>
                      <a:r>
                        <a:rPr lang="en-US" sz="1800" u="none" cap="none" strike="noStrike">
                          <a:latin typeface="Calibri"/>
                          <a:ea typeface="Calibri"/>
                          <a:cs typeface="Calibri"/>
                          <a:sym typeface="Calibri"/>
                        </a:rPr>
                        <a:t>8</a:t>
                      </a:r>
                      <a:endParaRPr/>
                    </a:p>
                  </a:txBody>
                  <a:tcPr marT="14125" marB="14125" marR="14125" marL="14125" anchor="b">
                    <a:lnR cap="flat" cmpd="sng" w="12700">
                      <a:solidFill>
                        <a:srgbClr val="FFFFFF"/>
                      </a:solidFill>
                      <a:prstDash val="solid"/>
                      <a:round/>
                      <a:headEnd len="sm" w="sm" type="none"/>
                      <a:tailEnd len="sm" w="sm" type="none"/>
                    </a:lnR>
                  </a:tcPr>
                </a:tc>
                <a:tc>
                  <a:txBody>
                    <a:bodyPr/>
                    <a:lstStyle/>
                    <a:p>
                      <a:pPr indent="0" lvl="0" marL="0" marR="0" rtl="0" algn="l">
                        <a:lnSpc>
                          <a:spcPct val="150000"/>
                        </a:lnSpc>
                        <a:spcBef>
                          <a:spcPts val="0"/>
                        </a:spcBef>
                        <a:spcAft>
                          <a:spcPts val="0"/>
                        </a:spcAft>
                        <a:buClr>
                          <a:schemeClr val="dk1"/>
                        </a:buClr>
                        <a:buSzPts val="1800"/>
                        <a:buFont typeface="Calibri"/>
                        <a:buNone/>
                      </a:pPr>
                      <a:r>
                        <a:rPr lang="en-US" sz="1800" u="none" cap="none" strike="noStrike"/>
                        <a:t>Elections - Youth Officer, Treasurer - </a:t>
                      </a:r>
                      <a:r>
                        <a:rPr lang="en-US" sz="1800"/>
                        <a:t>Nitin, Zeeshan</a:t>
                      </a:r>
                      <a:endParaRPr/>
                    </a:p>
                  </a:txBody>
                  <a:tcPr marT="14125" marB="14125" marR="14125" marL="14125" anchor="b">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tcPr>
                </a:tc>
                <a:tc>
                  <a:txBody>
                    <a:bodyPr/>
                    <a:lstStyle/>
                    <a:p>
                      <a:pPr indent="0" lvl="0" marL="0" marR="0" rtl="0" algn="l">
                        <a:lnSpc>
                          <a:spcPct val="150000"/>
                        </a:lnSpc>
                        <a:spcBef>
                          <a:spcPts val="0"/>
                        </a:spcBef>
                        <a:spcAft>
                          <a:spcPts val="0"/>
                        </a:spcAft>
                        <a:buClr>
                          <a:schemeClr val="dk1"/>
                        </a:buClr>
                        <a:buSzPts val="1800"/>
                        <a:buFont typeface="Calibri"/>
                        <a:buNone/>
                      </a:pPr>
                      <a:r>
                        <a:rPr lang="en-US" sz="1800" u="none" cap="none" strike="noStrike"/>
                        <a:t>1</a:t>
                      </a:r>
                      <a:r>
                        <a:rPr lang="en-US" sz="1800"/>
                        <a:t>8</a:t>
                      </a:r>
                      <a:r>
                        <a:rPr lang="en-US" sz="1800" u="none" cap="none" strike="noStrike"/>
                        <a:t>:</a:t>
                      </a:r>
                      <a:r>
                        <a:rPr lang="en-US" sz="1800"/>
                        <a:t>45</a:t>
                      </a:r>
                      <a:endParaRPr/>
                    </a:p>
                  </a:txBody>
                  <a:tcPr marT="14125" marB="14125" marR="14125" marL="14125" anchor="b">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tcPr>
                </a:tc>
                <a:tc>
                  <a:txBody>
                    <a:bodyPr/>
                    <a:lstStyle/>
                    <a:p>
                      <a:pPr indent="0" lvl="0" marL="0" marR="0" rtl="0" algn="l">
                        <a:lnSpc>
                          <a:spcPct val="150000"/>
                        </a:lnSpc>
                        <a:spcBef>
                          <a:spcPts val="0"/>
                        </a:spcBef>
                        <a:spcAft>
                          <a:spcPts val="0"/>
                        </a:spcAft>
                        <a:buClr>
                          <a:schemeClr val="dk1"/>
                        </a:buClr>
                        <a:buSzPts val="1800"/>
                        <a:buFont typeface="Calibri"/>
                        <a:buNone/>
                      </a:pPr>
                      <a:r>
                        <a:rPr lang="en-US" sz="1800"/>
                        <a:t>19</a:t>
                      </a:r>
                      <a:r>
                        <a:rPr lang="en-US" sz="1800" u="none" cap="none" strike="noStrike"/>
                        <a:t>:00</a:t>
                      </a:r>
                      <a:endParaRPr/>
                    </a:p>
                  </a:txBody>
                  <a:tcPr marT="14125" marB="14125" marR="14125" marL="14125" anchor="b">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tcPr>
                </a:tc>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5"/>
          <p:cNvSpPr/>
          <p:nvPr/>
        </p:nvSpPr>
        <p:spPr>
          <a:xfrm>
            <a:off x="-1" y="0"/>
            <a:ext cx="12188954" cy="6858000"/>
          </a:xfrm>
          <a:prstGeom prst="rect">
            <a:avLst/>
          </a:prstGeom>
          <a:solidFill>
            <a:srgbClr val="FFFFFF"/>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595959"/>
              </a:buClr>
              <a:buSzPts val="1800"/>
              <a:buFont typeface="Avenir"/>
              <a:buNone/>
            </a:pPr>
            <a:r>
              <a:t/>
            </a:r>
            <a:endParaRPr b="0" i="0" sz="1800" u="none" cap="none" strike="noStrike">
              <a:solidFill>
                <a:srgbClr val="595959"/>
              </a:solidFill>
              <a:latin typeface="Avenir"/>
              <a:ea typeface="Avenir"/>
              <a:cs typeface="Avenir"/>
              <a:sym typeface="Avenir"/>
            </a:endParaRPr>
          </a:p>
        </p:txBody>
      </p:sp>
      <p:sp>
        <p:nvSpPr>
          <p:cNvPr id="98" name="Google Shape;98;p5"/>
          <p:cNvSpPr/>
          <p:nvPr/>
        </p:nvSpPr>
        <p:spPr>
          <a:xfrm>
            <a:off x="3047" y="0"/>
            <a:ext cx="12188954" cy="6858000"/>
          </a:xfrm>
          <a:prstGeom prst="rect">
            <a:avLst/>
          </a:prstGeom>
          <a:solidFill>
            <a:srgbClr val="F2ECEA">
              <a:alpha val="69803"/>
            </a:srgbClr>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595959"/>
              </a:buClr>
              <a:buSzPts val="1800"/>
              <a:buFont typeface="Avenir"/>
              <a:buNone/>
            </a:pPr>
            <a:r>
              <a:t/>
            </a:r>
            <a:endParaRPr b="0" i="0" sz="1800" u="none" cap="none" strike="noStrike">
              <a:solidFill>
                <a:srgbClr val="595959"/>
              </a:solidFill>
              <a:latin typeface="Avenir"/>
              <a:ea typeface="Avenir"/>
              <a:cs typeface="Avenir"/>
              <a:sym typeface="Avenir"/>
            </a:endParaRPr>
          </a:p>
        </p:txBody>
      </p:sp>
      <p:sp>
        <p:nvSpPr>
          <p:cNvPr id="99" name="Google Shape;99;p5"/>
          <p:cNvSpPr txBox="1"/>
          <p:nvPr>
            <p:ph type="title"/>
          </p:nvPr>
        </p:nvSpPr>
        <p:spPr>
          <a:xfrm>
            <a:off x="208143" y="2584174"/>
            <a:ext cx="5629239" cy="1051484"/>
          </a:xfrm>
          <a:prstGeom prst="rect">
            <a:avLst/>
          </a:prstGeom>
          <a:noFill/>
          <a:ln>
            <a:noFill/>
          </a:ln>
        </p:spPr>
        <p:txBody>
          <a:bodyPr anchorCtr="0" anchor="b" bIns="45700" lIns="45700" spcFirstLastPara="1" rIns="45700" wrap="square" tIns="45700">
            <a:normAutofit/>
          </a:bodyPr>
          <a:lstStyle/>
          <a:p>
            <a:pPr indent="0" lvl="0" marL="0" marR="0" rtl="0" algn="l">
              <a:lnSpc>
                <a:spcPct val="100000"/>
              </a:lnSpc>
              <a:spcBef>
                <a:spcPts val="0"/>
              </a:spcBef>
              <a:spcAft>
                <a:spcPts val="0"/>
              </a:spcAft>
              <a:buClr>
                <a:srgbClr val="44131A"/>
              </a:buClr>
              <a:buSzPts val="3000"/>
              <a:buFont typeface="Avenir"/>
              <a:buNone/>
            </a:pPr>
            <a:r>
              <a:rPr lang="en-US" sz="3000">
                <a:solidFill>
                  <a:srgbClr val="44131A"/>
                </a:solidFill>
              </a:rPr>
              <a:t>BATCC Season 2025 - Team Structure</a:t>
            </a:r>
            <a:endParaRPr/>
          </a:p>
        </p:txBody>
      </p:sp>
      <p:sp>
        <p:nvSpPr>
          <p:cNvPr id="100" name="Google Shape;100;p5"/>
          <p:cNvSpPr/>
          <p:nvPr/>
        </p:nvSpPr>
        <p:spPr>
          <a:xfrm>
            <a:off x="5998283" y="0"/>
            <a:ext cx="6193717" cy="6858000"/>
          </a:xfrm>
          <a:prstGeom prst="rect">
            <a:avLst/>
          </a:prstGeom>
          <a:solidFill>
            <a:srgbClr val="651C27"/>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595959"/>
              </a:buClr>
              <a:buSzPts val="1800"/>
              <a:buFont typeface="Avenir"/>
              <a:buNone/>
            </a:pPr>
            <a:r>
              <a:t/>
            </a:r>
            <a:endParaRPr b="0" i="0" sz="1800" u="none" cap="none" strike="noStrike">
              <a:solidFill>
                <a:srgbClr val="595959"/>
              </a:solidFill>
              <a:latin typeface="Avenir"/>
              <a:ea typeface="Avenir"/>
              <a:cs typeface="Avenir"/>
              <a:sym typeface="Avenir"/>
            </a:endParaRPr>
          </a:p>
        </p:txBody>
      </p:sp>
      <p:sp>
        <p:nvSpPr>
          <p:cNvPr id="101" name="Google Shape;101;p5"/>
          <p:cNvSpPr/>
          <p:nvPr/>
        </p:nvSpPr>
        <p:spPr>
          <a:xfrm rot="10800000">
            <a:off x="5998281" y="-3"/>
            <a:ext cx="6193719" cy="6858000"/>
          </a:xfrm>
          <a:prstGeom prst="rect">
            <a:avLst/>
          </a:prstGeom>
          <a:blipFill rotWithShape="1">
            <a:blip r:embed="rId3">
              <a:alphaModFix/>
            </a:blip>
            <a:stretch>
              <a:fillRect b="0" l="0" r="0" t="0"/>
            </a:stretch>
          </a:blip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Avenir"/>
              <a:buNone/>
            </a:pPr>
            <a:r>
              <a:t/>
            </a:r>
            <a:endParaRPr b="0" i="0" sz="1800" u="none" cap="none" strike="noStrike">
              <a:solidFill>
                <a:srgbClr val="FFFFFF"/>
              </a:solidFill>
              <a:latin typeface="Avenir"/>
              <a:ea typeface="Avenir"/>
              <a:cs typeface="Avenir"/>
              <a:sym typeface="Avenir"/>
            </a:endParaRPr>
          </a:p>
        </p:txBody>
      </p:sp>
      <p:pic>
        <p:nvPicPr>
          <p:cNvPr descr="Picture 5" id="102" name="Google Shape;102;p5"/>
          <p:cNvPicPr preferRelativeResize="0"/>
          <p:nvPr/>
        </p:nvPicPr>
        <p:blipFill rotWithShape="1">
          <a:blip r:embed="rId4">
            <a:alphaModFix/>
          </a:blip>
          <a:srcRect b="0" l="0" r="0" t="0"/>
          <a:stretch/>
        </p:blipFill>
        <p:spPr>
          <a:xfrm>
            <a:off x="6732217" y="1017640"/>
            <a:ext cx="4817467" cy="4817467"/>
          </a:xfrm>
          <a:prstGeom prst="rect">
            <a:avLst/>
          </a:prstGeom>
          <a:noFill/>
          <a:ln>
            <a:noFill/>
          </a:ln>
        </p:spPr>
      </p:pic>
      <p:pic>
        <p:nvPicPr>
          <p:cNvPr descr="Picture 6" id="103" name="Google Shape;103;p5"/>
          <p:cNvPicPr preferRelativeResize="0"/>
          <p:nvPr/>
        </p:nvPicPr>
        <p:blipFill rotWithShape="1">
          <a:blip r:embed="rId5">
            <a:alphaModFix/>
          </a:blip>
          <a:srcRect b="0" l="0" r="0" t="0"/>
          <a:stretch/>
        </p:blipFill>
        <p:spPr>
          <a:xfrm>
            <a:off x="7316426" y="5967550"/>
            <a:ext cx="812802" cy="848451"/>
          </a:xfrm>
          <a:prstGeom prst="rect">
            <a:avLst/>
          </a:prstGeom>
          <a:noFill/>
          <a:ln>
            <a:noFill/>
          </a:ln>
        </p:spPr>
      </p:pic>
      <p:pic>
        <p:nvPicPr>
          <p:cNvPr descr="Picture 7" id="104" name="Google Shape;104;p5"/>
          <p:cNvPicPr preferRelativeResize="0"/>
          <p:nvPr/>
        </p:nvPicPr>
        <p:blipFill rotWithShape="1">
          <a:blip r:embed="rId6">
            <a:alphaModFix/>
          </a:blip>
          <a:srcRect b="0" l="0" r="0" t="0"/>
          <a:stretch/>
        </p:blipFill>
        <p:spPr>
          <a:xfrm>
            <a:off x="8672841" y="5967550"/>
            <a:ext cx="936221" cy="848450"/>
          </a:xfrm>
          <a:prstGeom prst="rect">
            <a:avLst/>
          </a:prstGeom>
          <a:noFill/>
          <a:ln>
            <a:noFill/>
          </a:ln>
        </p:spPr>
      </p:pic>
      <p:pic>
        <p:nvPicPr>
          <p:cNvPr descr="Picture 8" id="105" name="Google Shape;105;p5"/>
          <p:cNvPicPr preferRelativeResize="0"/>
          <p:nvPr/>
        </p:nvPicPr>
        <p:blipFill rotWithShape="1">
          <a:blip r:embed="rId7">
            <a:alphaModFix/>
          </a:blip>
          <a:srcRect b="0" l="0" r="0" t="0"/>
          <a:stretch/>
        </p:blipFill>
        <p:spPr>
          <a:xfrm>
            <a:off x="10293539" y="5922326"/>
            <a:ext cx="770023" cy="84845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6"/>
          <p:cNvSpPr txBox="1"/>
          <p:nvPr>
            <p:ph type="title"/>
          </p:nvPr>
        </p:nvSpPr>
        <p:spPr>
          <a:xfrm>
            <a:off x="-1" y="76086"/>
            <a:ext cx="5277175" cy="605839"/>
          </a:xfrm>
          <a:prstGeom prst="rect">
            <a:avLst/>
          </a:prstGeom>
          <a:noFill/>
          <a:ln>
            <a:noFill/>
          </a:ln>
        </p:spPr>
        <p:txBody>
          <a:bodyPr anchorCtr="0" anchor="t" bIns="45700" lIns="45700" spcFirstLastPara="1" rIns="45700" wrap="square" tIns="45700">
            <a:normAutofit/>
          </a:bodyPr>
          <a:lstStyle/>
          <a:p>
            <a:pPr indent="0" lvl="0" marL="0" marR="0" rtl="0" algn="l">
              <a:lnSpc>
                <a:spcPct val="90000"/>
              </a:lnSpc>
              <a:spcBef>
                <a:spcPts val="0"/>
              </a:spcBef>
              <a:spcAft>
                <a:spcPts val="0"/>
              </a:spcAft>
              <a:buClr>
                <a:srgbClr val="0E2841"/>
              </a:buClr>
              <a:buSzPts val="3432"/>
              <a:buFont typeface="Play"/>
              <a:buNone/>
            </a:pPr>
            <a:r>
              <a:rPr lang="en-US" sz="3432">
                <a:solidFill>
                  <a:srgbClr val="0E2841"/>
                </a:solidFill>
              </a:rPr>
              <a:t>BC Attaching Cricket</a:t>
            </a:r>
            <a:endParaRPr/>
          </a:p>
        </p:txBody>
      </p:sp>
      <p:sp>
        <p:nvSpPr>
          <p:cNvPr id="111" name="Google Shape;111;p6"/>
          <p:cNvSpPr txBox="1"/>
          <p:nvPr/>
        </p:nvSpPr>
        <p:spPr>
          <a:xfrm>
            <a:off x="45720" y="681848"/>
            <a:ext cx="4184996" cy="333089"/>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C00000"/>
              </a:buClr>
              <a:buSzPts val="1800"/>
              <a:buFont typeface="Calibri"/>
              <a:buNone/>
            </a:pPr>
            <a:r>
              <a:rPr b="1" i="0" lang="en-US" sz="1800" u="none" cap="none" strike="noStrike">
                <a:solidFill>
                  <a:srgbClr val="C00000"/>
                </a:solidFill>
                <a:latin typeface="Calibri"/>
                <a:ea typeface="Calibri"/>
                <a:cs typeface="Calibri"/>
                <a:sym typeface="Calibri"/>
              </a:rPr>
              <a:t>2025 Team Structure &amp; Constellations</a:t>
            </a:r>
            <a:endParaRPr/>
          </a:p>
        </p:txBody>
      </p:sp>
      <p:sp>
        <p:nvSpPr>
          <p:cNvPr id="112" name="Google Shape;112;p6"/>
          <p:cNvSpPr txBox="1"/>
          <p:nvPr/>
        </p:nvSpPr>
        <p:spPr>
          <a:xfrm>
            <a:off x="882690" y="2176683"/>
            <a:ext cx="3798600" cy="249360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 +</a:t>
            </a:r>
            <a:endParaRPr/>
          </a:p>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 </a:t>
            </a:r>
            <a:r>
              <a:rPr b="1" i="0" lang="en-US" sz="1200" u="none" cap="none" strike="noStrike">
                <a:solidFill>
                  <a:srgbClr val="000000"/>
                </a:solidFill>
                <a:latin typeface="Arial"/>
                <a:ea typeface="Arial"/>
                <a:cs typeface="Arial"/>
                <a:sym typeface="Arial"/>
              </a:rPr>
              <a:t>REGIONALLIGA </a:t>
            </a:r>
            <a:r>
              <a:rPr b="0" i="0" lang="en-US" sz="1200" u="none" cap="none" strike="noStrike">
                <a:solidFill>
                  <a:srgbClr val="000000"/>
                </a:solidFill>
                <a:latin typeface="Arial"/>
                <a:ea typeface="Arial"/>
                <a:cs typeface="Arial"/>
                <a:sym typeface="Arial"/>
              </a:rPr>
              <a:t> [</a:t>
            </a:r>
            <a:r>
              <a:rPr b="1" i="0" lang="en-US" sz="1200" u="none" cap="none" strike="noStrike">
                <a:solidFill>
                  <a:srgbClr val="000000"/>
                </a:solidFill>
              </a:rPr>
              <a:t>R</a:t>
            </a:r>
            <a:r>
              <a:rPr b="1" lang="en-US" sz="1200"/>
              <a:t>L</a:t>
            </a:r>
            <a:r>
              <a:rPr lang="en-US" sz="1200"/>
              <a:t>]</a:t>
            </a:r>
            <a:r>
              <a:rPr b="0" i="0" lang="en-US" sz="1200" u="none" cap="none" strike="noStrike">
                <a:solidFill>
                  <a:srgbClr val="000000"/>
                </a:solidFill>
                <a:latin typeface="Arial"/>
                <a:ea typeface="Arial"/>
                <a:cs typeface="Arial"/>
                <a:sym typeface="Arial"/>
              </a:rPr>
              <a:t>                        			|</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 - LIONS (BATCC-1)            				|</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 - FALCONS (BATCC-2)          				|</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a:t>
            </a:r>
            <a:endParaRPr/>
          </a:p>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 </a:t>
            </a:r>
            <a:r>
              <a:rPr b="1" i="0" lang="en-US" sz="1200" u="none" cap="none" strike="noStrike">
                <a:solidFill>
                  <a:srgbClr val="000000"/>
                </a:solidFill>
                <a:latin typeface="Arial"/>
                <a:ea typeface="Arial"/>
                <a:cs typeface="Arial"/>
                <a:sym typeface="Arial"/>
              </a:rPr>
              <a:t>VERBANDSLIGA	</a:t>
            </a:r>
            <a:r>
              <a:rPr lang="en-US" sz="1200">
                <a:solidFill>
                  <a:schemeClr val="dk1"/>
                </a:solidFill>
              </a:rPr>
              <a:t> [</a:t>
            </a:r>
            <a:r>
              <a:rPr b="1" lang="en-US" sz="1200">
                <a:solidFill>
                  <a:schemeClr val="dk1"/>
                </a:solidFill>
              </a:rPr>
              <a:t>VL</a:t>
            </a:r>
            <a:r>
              <a:rPr lang="en-US" sz="1200">
                <a:solidFill>
                  <a:schemeClr val="dk1"/>
                </a:solidFill>
              </a:rPr>
              <a:t>] </a:t>
            </a:r>
            <a:r>
              <a:rPr b="1" i="0" lang="en-US" sz="1200" u="none" cap="none" strike="noStrike">
                <a:solidFill>
                  <a:srgbClr val="000000"/>
                </a:solidFill>
                <a:latin typeface="Arial"/>
                <a:ea typeface="Arial"/>
                <a:cs typeface="Arial"/>
                <a:sym typeface="Arial"/>
              </a:rPr>
              <a:t>					</a:t>
            </a:r>
            <a:r>
              <a:rPr b="0" i="0" lang="en-US" sz="1200" u="none" cap="none" strike="noStrike">
                <a:solidFill>
                  <a:srgbClr val="000000"/>
                </a:solidFill>
                <a:latin typeface="Arial"/>
                <a:ea typeface="Arial"/>
                <a:cs typeface="Arial"/>
                <a:sym typeface="Arial"/>
              </a:rPr>
              <a:t>|</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 - WARRIORS (BATCC-3)					|</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a:t>
            </a:r>
            <a:endParaRPr/>
          </a:p>
        </p:txBody>
      </p:sp>
      <p:grpSp>
        <p:nvGrpSpPr>
          <p:cNvPr id="113" name="Google Shape;113;p6"/>
          <p:cNvGrpSpPr/>
          <p:nvPr/>
        </p:nvGrpSpPr>
        <p:grpSpPr>
          <a:xfrm>
            <a:off x="33659" y="3343488"/>
            <a:ext cx="785092" cy="370842"/>
            <a:chOff x="0" y="-1"/>
            <a:chExt cx="785091" cy="370841"/>
          </a:xfrm>
        </p:grpSpPr>
        <p:sp>
          <p:nvSpPr>
            <p:cNvPr id="114" name="Google Shape;114;p6"/>
            <p:cNvSpPr/>
            <p:nvPr/>
          </p:nvSpPr>
          <p:spPr>
            <a:xfrm>
              <a:off x="0" y="753"/>
              <a:ext cx="785091" cy="369334"/>
            </a:xfrm>
            <a:prstGeom prst="roundRect">
              <a:avLst>
                <a:gd fmla="val 16667" name="adj"/>
              </a:avLst>
            </a:prstGeom>
            <a:solidFill>
              <a:srgbClr val="C00000"/>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Arial"/>
                <a:buNone/>
              </a:pPr>
              <a:r>
                <a:t/>
              </a:r>
              <a:endParaRPr b="1" i="0" sz="1800" u="none" cap="none" strike="noStrike">
                <a:solidFill>
                  <a:srgbClr val="FFFFFF"/>
                </a:solidFill>
                <a:latin typeface="Arial"/>
                <a:ea typeface="Arial"/>
                <a:cs typeface="Arial"/>
                <a:sym typeface="Arial"/>
              </a:endParaRPr>
            </a:p>
          </p:txBody>
        </p:sp>
        <p:sp>
          <p:nvSpPr>
            <p:cNvPr id="115" name="Google Shape;115;p6"/>
            <p:cNvSpPr txBox="1"/>
            <p:nvPr/>
          </p:nvSpPr>
          <p:spPr>
            <a:xfrm>
              <a:off x="63748" y="-1"/>
              <a:ext cx="657594" cy="370841"/>
            </a:xfrm>
            <a:prstGeom prst="rect">
              <a:avLst/>
            </a:prstGeom>
            <a:noFill/>
            <a:ln>
              <a:noFill/>
            </a:ln>
          </p:spPr>
          <p:txBody>
            <a:bodyPr anchorCtr="0" anchor="ctr" bIns="45700" lIns="45700" spcFirstLastPara="1" rIns="45700" wrap="square" tIns="45700">
              <a:spAutoFit/>
            </a:bodyPr>
            <a:lstStyle/>
            <a:p>
              <a:pPr indent="0" lvl="0" marL="0" marR="0" rtl="0" algn="ctr">
                <a:lnSpc>
                  <a:spcPct val="100000"/>
                </a:lnSpc>
                <a:spcBef>
                  <a:spcPts val="0"/>
                </a:spcBef>
                <a:spcAft>
                  <a:spcPts val="0"/>
                </a:spcAft>
                <a:buClr>
                  <a:srgbClr val="FFFFFF"/>
                </a:buClr>
                <a:buSzPts val="1800"/>
                <a:buFont typeface="Arial"/>
                <a:buNone/>
              </a:pPr>
              <a:r>
                <a:rPr b="1" i="0" lang="en-US" sz="1800" u="none" cap="none" strike="noStrike">
                  <a:solidFill>
                    <a:srgbClr val="FFFFFF"/>
                  </a:solidFill>
                  <a:latin typeface="Arial"/>
                  <a:ea typeface="Arial"/>
                  <a:cs typeface="Arial"/>
                  <a:sym typeface="Arial"/>
                </a:rPr>
                <a:t>2024</a:t>
              </a:r>
              <a:endParaRPr/>
            </a:p>
          </p:txBody>
        </p:sp>
      </p:grpSp>
      <p:grpSp>
        <p:nvGrpSpPr>
          <p:cNvPr id="116" name="Google Shape;116;p6"/>
          <p:cNvGrpSpPr/>
          <p:nvPr/>
        </p:nvGrpSpPr>
        <p:grpSpPr>
          <a:xfrm>
            <a:off x="4719315" y="3343488"/>
            <a:ext cx="785093" cy="370842"/>
            <a:chOff x="0" y="-1"/>
            <a:chExt cx="785091" cy="370841"/>
          </a:xfrm>
        </p:grpSpPr>
        <p:sp>
          <p:nvSpPr>
            <p:cNvPr id="117" name="Google Shape;117;p6"/>
            <p:cNvSpPr/>
            <p:nvPr/>
          </p:nvSpPr>
          <p:spPr>
            <a:xfrm>
              <a:off x="0" y="753"/>
              <a:ext cx="785091" cy="369334"/>
            </a:xfrm>
            <a:prstGeom prst="roundRect">
              <a:avLst>
                <a:gd fmla="val 16667" name="adj"/>
              </a:avLst>
            </a:prstGeom>
            <a:solidFill>
              <a:srgbClr val="00B050"/>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Arial"/>
                <a:buNone/>
              </a:pPr>
              <a:r>
                <a:t/>
              </a:r>
              <a:endParaRPr b="1" i="0" sz="1800" u="none" cap="none" strike="noStrike">
                <a:solidFill>
                  <a:srgbClr val="FFFFFF"/>
                </a:solidFill>
                <a:latin typeface="Arial"/>
                <a:ea typeface="Arial"/>
                <a:cs typeface="Arial"/>
                <a:sym typeface="Arial"/>
              </a:endParaRPr>
            </a:p>
          </p:txBody>
        </p:sp>
        <p:sp>
          <p:nvSpPr>
            <p:cNvPr id="118" name="Google Shape;118;p6"/>
            <p:cNvSpPr txBox="1"/>
            <p:nvPr/>
          </p:nvSpPr>
          <p:spPr>
            <a:xfrm>
              <a:off x="63748" y="-1"/>
              <a:ext cx="657594" cy="370841"/>
            </a:xfrm>
            <a:prstGeom prst="rect">
              <a:avLst/>
            </a:prstGeom>
            <a:noFill/>
            <a:ln>
              <a:noFill/>
            </a:ln>
          </p:spPr>
          <p:txBody>
            <a:bodyPr anchorCtr="0" anchor="ctr" bIns="45700" lIns="45700" spcFirstLastPara="1" rIns="45700" wrap="square" tIns="45700">
              <a:spAutoFit/>
            </a:bodyPr>
            <a:lstStyle/>
            <a:p>
              <a:pPr indent="0" lvl="0" marL="0" marR="0" rtl="0" algn="ctr">
                <a:lnSpc>
                  <a:spcPct val="100000"/>
                </a:lnSpc>
                <a:spcBef>
                  <a:spcPts val="0"/>
                </a:spcBef>
                <a:spcAft>
                  <a:spcPts val="0"/>
                </a:spcAft>
                <a:buClr>
                  <a:srgbClr val="FFFFFF"/>
                </a:buClr>
                <a:buSzPts val="1800"/>
                <a:buFont typeface="Arial"/>
                <a:buNone/>
              </a:pPr>
              <a:r>
                <a:rPr b="1" i="0" lang="en-US" sz="1800" u="none" cap="none" strike="noStrike">
                  <a:solidFill>
                    <a:srgbClr val="FFFFFF"/>
                  </a:solidFill>
                  <a:latin typeface="Arial"/>
                  <a:ea typeface="Arial"/>
                  <a:cs typeface="Arial"/>
                  <a:sym typeface="Arial"/>
                </a:rPr>
                <a:t>2025</a:t>
              </a:r>
              <a:endParaRPr/>
            </a:p>
          </p:txBody>
        </p:sp>
      </p:grpSp>
      <p:sp>
        <p:nvSpPr>
          <p:cNvPr id="119" name="Google Shape;119;p6"/>
          <p:cNvSpPr txBox="1"/>
          <p:nvPr/>
        </p:nvSpPr>
        <p:spPr>
          <a:xfrm>
            <a:off x="5565624" y="1227022"/>
            <a:ext cx="3798600" cy="212400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 +</a:t>
            </a:r>
            <a:endParaRPr/>
          </a:p>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 </a:t>
            </a:r>
            <a:r>
              <a:rPr b="1" i="0" lang="en-US" sz="1200" u="none" cap="none" strike="noStrike">
                <a:solidFill>
                  <a:srgbClr val="000000"/>
                </a:solidFill>
                <a:latin typeface="Arial"/>
                <a:ea typeface="Arial"/>
                <a:cs typeface="Arial"/>
                <a:sym typeface="Arial"/>
              </a:rPr>
              <a:t>REGIONALLIGA</a:t>
            </a:r>
            <a:r>
              <a:rPr b="1" lang="en-US" sz="1200"/>
              <a:t> </a:t>
            </a:r>
            <a:r>
              <a:rPr lang="en-US" sz="1200">
                <a:solidFill>
                  <a:schemeClr val="dk1"/>
                </a:solidFill>
              </a:rPr>
              <a:t>[</a:t>
            </a:r>
            <a:r>
              <a:rPr b="1" lang="en-US" sz="1200">
                <a:solidFill>
                  <a:schemeClr val="dk1"/>
                </a:solidFill>
              </a:rPr>
              <a:t>RL</a:t>
            </a:r>
            <a:r>
              <a:rPr lang="en-US" sz="1200">
                <a:solidFill>
                  <a:schemeClr val="dk1"/>
                </a:solidFill>
              </a:rPr>
              <a:t>] </a:t>
            </a:r>
            <a:r>
              <a:rPr b="0" i="0" lang="en-US" sz="1200" u="none" cap="none" strike="noStrike">
                <a:solidFill>
                  <a:srgbClr val="000000"/>
                </a:solidFill>
                <a:latin typeface="Arial"/>
                <a:ea typeface="Arial"/>
                <a:cs typeface="Arial"/>
                <a:sym typeface="Arial"/>
              </a:rPr>
              <a:t>                        			|</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 - Name to be Decided (TEAM-1)            		|</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a:t>
            </a:r>
            <a:endParaRPr/>
          </a:p>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 </a:t>
            </a:r>
            <a:r>
              <a:rPr b="1" i="0" lang="en-US" sz="1200" u="none" cap="none" strike="noStrike">
                <a:solidFill>
                  <a:srgbClr val="000000"/>
                </a:solidFill>
                <a:latin typeface="Arial"/>
                <a:ea typeface="Arial"/>
                <a:cs typeface="Arial"/>
                <a:sym typeface="Arial"/>
              </a:rPr>
              <a:t>VERBANDSLIGA</a:t>
            </a:r>
            <a:r>
              <a:rPr b="1" lang="en-US" sz="1200"/>
              <a:t> </a:t>
            </a:r>
            <a:r>
              <a:rPr lang="en-US" sz="1200">
                <a:solidFill>
                  <a:schemeClr val="dk1"/>
                </a:solidFill>
              </a:rPr>
              <a:t> [</a:t>
            </a:r>
            <a:r>
              <a:rPr b="1" lang="en-US" sz="1200">
                <a:solidFill>
                  <a:schemeClr val="dk1"/>
                </a:solidFill>
              </a:rPr>
              <a:t>VL</a:t>
            </a:r>
            <a:r>
              <a:rPr lang="en-US" sz="1200">
                <a:solidFill>
                  <a:schemeClr val="dk1"/>
                </a:solidFill>
              </a:rPr>
              <a:t>] </a:t>
            </a:r>
            <a:r>
              <a:rPr b="1" i="0" lang="en-US" sz="1200" u="none" cap="none" strike="noStrike">
                <a:solidFill>
                  <a:srgbClr val="000000"/>
                </a:solidFill>
                <a:latin typeface="Arial"/>
                <a:ea typeface="Arial"/>
                <a:cs typeface="Arial"/>
                <a:sym typeface="Arial"/>
              </a:rPr>
              <a:t>					</a:t>
            </a:r>
            <a:r>
              <a:rPr b="0" i="0" lang="en-US" sz="1200" u="none" cap="none" strike="noStrike">
                <a:solidFill>
                  <a:srgbClr val="000000"/>
                </a:solidFill>
                <a:latin typeface="Arial"/>
                <a:ea typeface="Arial"/>
                <a:cs typeface="Arial"/>
                <a:sym typeface="Arial"/>
              </a:rPr>
              <a:t>|</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 - Name to be Decided (TEAM-2) 			|</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a:t>
            </a:r>
            <a:endParaRPr/>
          </a:p>
        </p:txBody>
      </p:sp>
      <p:sp>
        <p:nvSpPr>
          <p:cNvPr id="120" name="Google Shape;120;p6"/>
          <p:cNvSpPr txBox="1"/>
          <p:nvPr/>
        </p:nvSpPr>
        <p:spPr>
          <a:xfrm>
            <a:off x="5565624" y="3471910"/>
            <a:ext cx="3798600" cy="249360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 +</a:t>
            </a:r>
            <a:endParaRPr/>
          </a:p>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 </a:t>
            </a:r>
            <a:r>
              <a:rPr b="1" i="0" lang="en-US" sz="1200" u="none" cap="none" strike="noStrike">
                <a:solidFill>
                  <a:srgbClr val="000000"/>
                </a:solidFill>
                <a:latin typeface="Arial"/>
                <a:ea typeface="Arial"/>
                <a:cs typeface="Arial"/>
                <a:sym typeface="Arial"/>
              </a:rPr>
              <a:t>REGIONALLIGA</a:t>
            </a:r>
            <a:r>
              <a:rPr lang="en-US" sz="1200">
                <a:solidFill>
                  <a:schemeClr val="dk1"/>
                </a:solidFill>
              </a:rPr>
              <a:t> [</a:t>
            </a:r>
            <a:r>
              <a:rPr b="1" lang="en-US" sz="1200">
                <a:solidFill>
                  <a:schemeClr val="dk1"/>
                </a:solidFill>
              </a:rPr>
              <a:t>RL</a:t>
            </a:r>
            <a:r>
              <a:rPr lang="en-US" sz="1200">
                <a:solidFill>
                  <a:schemeClr val="dk1"/>
                </a:solidFill>
              </a:rPr>
              <a:t>] </a:t>
            </a:r>
            <a:r>
              <a:rPr b="0" i="0" lang="en-US" sz="1200" u="none" cap="none" strike="noStrike">
                <a:solidFill>
                  <a:srgbClr val="000000"/>
                </a:solidFill>
                <a:latin typeface="Arial"/>
                <a:ea typeface="Arial"/>
                <a:cs typeface="Arial"/>
                <a:sym typeface="Arial"/>
              </a:rPr>
              <a:t>                         			|</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 - No Teams							|</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a:t>
            </a:r>
            <a:endParaRPr/>
          </a:p>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 </a:t>
            </a:r>
            <a:r>
              <a:rPr b="1" i="0" lang="en-US" sz="1200" u="none" cap="none" strike="noStrike">
                <a:solidFill>
                  <a:srgbClr val="000000"/>
                </a:solidFill>
                <a:latin typeface="Arial"/>
                <a:ea typeface="Arial"/>
                <a:cs typeface="Arial"/>
                <a:sym typeface="Arial"/>
              </a:rPr>
              <a:t>VERBANDSLIGA	</a:t>
            </a:r>
            <a:r>
              <a:rPr lang="en-US" sz="1200">
                <a:solidFill>
                  <a:schemeClr val="dk1"/>
                </a:solidFill>
              </a:rPr>
              <a:t> [</a:t>
            </a:r>
            <a:r>
              <a:rPr b="1" lang="en-US" sz="1200">
                <a:solidFill>
                  <a:schemeClr val="dk1"/>
                </a:solidFill>
              </a:rPr>
              <a:t>VL</a:t>
            </a:r>
            <a:r>
              <a:rPr lang="en-US" sz="1200">
                <a:solidFill>
                  <a:schemeClr val="dk1"/>
                </a:solidFill>
              </a:rPr>
              <a:t>] </a:t>
            </a:r>
            <a:r>
              <a:rPr b="1" i="0" lang="en-US" sz="1200" u="none" cap="none" strike="noStrike">
                <a:solidFill>
                  <a:srgbClr val="000000"/>
                </a:solidFill>
                <a:latin typeface="Arial"/>
                <a:ea typeface="Arial"/>
                <a:cs typeface="Arial"/>
                <a:sym typeface="Arial"/>
              </a:rPr>
              <a:t>					</a:t>
            </a:r>
            <a:r>
              <a:rPr b="0" i="0" lang="en-US" sz="1200" u="none" cap="none" strike="noStrike">
                <a:solidFill>
                  <a:srgbClr val="000000"/>
                </a:solidFill>
                <a:latin typeface="Arial"/>
                <a:ea typeface="Arial"/>
                <a:cs typeface="Arial"/>
                <a:sym typeface="Arial"/>
              </a:rPr>
              <a:t>|</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 - Name to be Decided (TEAM-1) 			|</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 - Name to be Decided (TEAM-2) 			|</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a:t>
            </a:r>
            <a:endParaRPr/>
          </a:p>
        </p:txBody>
      </p:sp>
      <p:sp>
        <p:nvSpPr>
          <p:cNvPr id="121" name="Google Shape;121;p6"/>
          <p:cNvSpPr/>
          <p:nvPr/>
        </p:nvSpPr>
        <p:spPr>
          <a:xfrm>
            <a:off x="9533884" y="76084"/>
            <a:ext cx="2585712" cy="6705832"/>
          </a:xfrm>
          <a:prstGeom prst="rect">
            <a:avLst/>
          </a:prstGeom>
          <a:noFill/>
          <a:ln cap="flat" cmpd="sng" w="19050">
            <a:solidFill>
              <a:srgbClr val="092937"/>
            </a:solidFill>
            <a:prstDash val="lgDashDot"/>
            <a:miter lim="8000"/>
            <a:headEnd len="sm" w="sm" type="none"/>
            <a:tailEnd len="sm" w="sm" type="none"/>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Arial"/>
              <a:buNone/>
            </a:pPr>
            <a:r>
              <a:t/>
            </a:r>
            <a:endParaRPr b="0" i="0" sz="1800" u="none" cap="none" strike="noStrike">
              <a:solidFill>
                <a:srgbClr val="FFFFFF"/>
              </a:solidFill>
              <a:latin typeface="Arial"/>
              <a:ea typeface="Arial"/>
              <a:cs typeface="Arial"/>
              <a:sym typeface="Arial"/>
            </a:endParaRPr>
          </a:p>
        </p:txBody>
      </p:sp>
      <p:grpSp>
        <p:nvGrpSpPr>
          <p:cNvPr id="122" name="Google Shape;122;p6"/>
          <p:cNvGrpSpPr/>
          <p:nvPr/>
        </p:nvGrpSpPr>
        <p:grpSpPr>
          <a:xfrm>
            <a:off x="9624525" y="196009"/>
            <a:ext cx="2394412" cy="421642"/>
            <a:chOff x="0" y="0"/>
            <a:chExt cx="2394411" cy="421641"/>
          </a:xfrm>
        </p:grpSpPr>
        <p:sp>
          <p:nvSpPr>
            <p:cNvPr id="123" name="Google Shape;123;p6"/>
            <p:cNvSpPr/>
            <p:nvPr/>
          </p:nvSpPr>
          <p:spPr>
            <a:xfrm>
              <a:off x="0" y="36464"/>
              <a:ext cx="2394411" cy="348712"/>
            </a:xfrm>
            <a:prstGeom prst="roundRect">
              <a:avLst>
                <a:gd fmla="val 16667" name="adj"/>
              </a:avLst>
            </a:prstGeom>
            <a:solidFill>
              <a:srgbClr val="C00000"/>
            </a:solidFill>
            <a:ln cap="flat" cmpd="sng" w="19050">
              <a:solidFill>
                <a:srgbClr val="092937"/>
              </a:solidFill>
              <a:prstDash val="solid"/>
              <a:miter lim="800000"/>
              <a:headEnd len="sm" w="sm" type="none"/>
              <a:tailEnd len="sm" w="sm" type="none"/>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100"/>
                <a:buFont typeface="Arial"/>
                <a:buNone/>
              </a:pPr>
              <a:r>
                <a:t/>
              </a:r>
              <a:endParaRPr b="1" i="0" sz="1100" u="none" cap="none" strike="noStrike">
                <a:solidFill>
                  <a:srgbClr val="FFFFFF"/>
                </a:solidFill>
                <a:latin typeface="Arial"/>
                <a:ea typeface="Arial"/>
                <a:cs typeface="Arial"/>
                <a:sym typeface="Arial"/>
              </a:endParaRPr>
            </a:p>
          </p:txBody>
        </p:sp>
        <p:sp>
          <p:nvSpPr>
            <p:cNvPr id="124" name="Google Shape;124;p6"/>
            <p:cNvSpPr txBox="1"/>
            <p:nvPr/>
          </p:nvSpPr>
          <p:spPr>
            <a:xfrm>
              <a:off x="72267" y="0"/>
              <a:ext cx="2249876" cy="421641"/>
            </a:xfrm>
            <a:prstGeom prst="rect">
              <a:avLst/>
            </a:prstGeom>
            <a:noFill/>
            <a:ln>
              <a:noFill/>
            </a:ln>
          </p:spPr>
          <p:txBody>
            <a:bodyPr anchorCtr="0" anchor="ctr" bIns="45700" lIns="45700" spcFirstLastPara="1" rIns="45700" wrap="square" tIns="45700">
              <a:spAutoFit/>
            </a:bodyPr>
            <a:lstStyle/>
            <a:p>
              <a:pPr indent="0" lvl="0" marL="0" marR="0" rtl="0" algn="ctr">
                <a:lnSpc>
                  <a:spcPct val="100000"/>
                </a:lnSpc>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Key Drivers &amp; Critical to Success</a:t>
              </a:r>
              <a:endParaRPr/>
            </a:p>
          </p:txBody>
        </p:sp>
      </p:grpSp>
      <p:grpSp>
        <p:nvGrpSpPr>
          <p:cNvPr id="125" name="Google Shape;125;p6"/>
          <p:cNvGrpSpPr/>
          <p:nvPr/>
        </p:nvGrpSpPr>
        <p:grpSpPr>
          <a:xfrm>
            <a:off x="9647772" y="706577"/>
            <a:ext cx="2302199" cy="329108"/>
            <a:chOff x="0" y="0"/>
            <a:chExt cx="2302198" cy="329106"/>
          </a:xfrm>
        </p:grpSpPr>
        <p:sp>
          <p:nvSpPr>
            <p:cNvPr id="126" name="Google Shape;126;p6"/>
            <p:cNvSpPr/>
            <p:nvPr/>
          </p:nvSpPr>
          <p:spPr>
            <a:xfrm>
              <a:off x="0" y="46494"/>
              <a:ext cx="284292" cy="282612"/>
            </a:xfrm>
            <a:custGeom>
              <a:rect b="b" l="l" r="r" t="t"/>
              <a:pathLst>
                <a:path extrusionOk="0" h="21600" w="21600">
                  <a:moveTo>
                    <a:pt x="0" y="0"/>
                  </a:moveTo>
                  <a:lnTo>
                    <a:pt x="21600" y="0"/>
                  </a:lnTo>
                  <a:lnTo>
                    <a:pt x="14400" y="7200"/>
                  </a:lnTo>
                  <a:lnTo>
                    <a:pt x="7157" y="7200"/>
                  </a:lnTo>
                  <a:lnTo>
                    <a:pt x="7157" y="14443"/>
                  </a:lnTo>
                  <a:lnTo>
                    <a:pt x="0" y="21600"/>
                  </a:lnTo>
                  <a:close/>
                </a:path>
              </a:pathLst>
            </a:custGeom>
            <a:solidFill>
              <a:srgbClr val="002060"/>
            </a:solidFill>
            <a:ln cap="flat" cmpd="sng" w="19050">
              <a:solidFill>
                <a:srgbClr val="092937"/>
              </a:solidFill>
              <a:prstDash val="solid"/>
              <a:miter lim="800000"/>
              <a:headEnd len="sm" w="sm" type="none"/>
              <a:tailEnd len="sm" w="sm" type="none"/>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000000"/>
                </a:buClr>
                <a:buSzPts val="900"/>
                <a:buFont typeface="Calibri"/>
                <a:buNone/>
              </a:pPr>
              <a:r>
                <a:t/>
              </a:r>
              <a:endParaRPr b="0" i="0" sz="900" u="none" cap="none" strike="noStrike">
                <a:solidFill>
                  <a:srgbClr val="000000"/>
                </a:solidFill>
                <a:latin typeface="Calibri"/>
                <a:ea typeface="Calibri"/>
                <a:cs typeface="Calibri"/>
                <a:sym typeface="Calibri"/>
              </a:endParaRPr>
            </a:p>
          </p:txBody>
        </p:sp>
        <p:sp>
          <p:nvSpPr>
            <p:cNvPr id="127" name="Google Shape;127;p6"/>
            <p:cNvSpPr txBox="1"/>
            <p:nvPr/>
          </p:nvSpPr>
          <p:spPr>
            <a:xfrm>
              <a:off x="309115" y="0"/>
              <a:ext cx="1993083" cy="205914"/>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900"/>
                <a:buFont typeface="Calibri"/>
                <a:buNone/>
              </a:pPr>
              <a:r>
                <a:rPr b="1" i="0" lang="en-US" sz="900" u="none" cap="none" strike="noStrike">
                  <a:solidFill>
                    <a:srgbClr val="000000"/>
                  </a:solidFill>
                  <a:latin typeface="Calibri"/>
                  <a:ea typeface="Calibri"/>
                  <a:cs typeface="Calibri"/>
                  <a:sym typeface="Calibri"/>
                </a:rPr>
                <a:t>Less Members 42 v/s 62 in 2024.</a:t>
              </a:r>
              <a:endParaRPr/>
            </a:p>
          </p:txBody>
        </p:sp>
      </p:grpSp>
      <p:grpSp>
        <p:nvGrpSpPr>
          <p:cNvPr id="128" name="Google Shape;128;p6"/>
          <p:cNvGrpSpPr/>
          <p:nvPr/>
        </p:nvGrpSpPr>
        <p:grpSpPr>
          <a:xfrm>
            <a:off x="9647772" y="1209769"/>
            <a:ext cx="2302316" cy="507902"/>
            <a:chOff x="0" y="0"/>
            <a:chExt cx="2302315" cy="507900"/>
          </a:xfrm>
        </p:grpSpPr>
        <p:sp>
          <p:nvSpPr>
            <p:cNvPr id="129" name="Google Shape;129;p6"/>
            <p:cNvSpPr/>
            <p:nvPr/>
          </p:nvSpPr>
          <p:spPr>
            <a:xfrm>
              <a:off x="0" y="46494"/>
              <a:ext cx="284292" cy="282612"/>
            </a:xfrm>
            <a:custGeom>
              <a:rect b="b" l="l" r="r" t="t"/>
              <a:pathLst>
                <a:path extrusionOk="0" h="21600" w="21600">
                  <a:moveTo>
                    <a:pt x="0" y="0"/>
                  </a:moveTo>
                  <a:lnTo>
                    <a:pt x="21600" y="0"/>
                  </a:lnTo>
                  <a:lnTo>
                    <a:pt x="14400" y="7200"/>
                  </a:lnTo>
                  <a:lnTo>
                    <a:pt x="7157" y="7200"/>
                  </a:lnTo>
                  <a:lnTo>
                    <a:pt x="7157" y="14443"/>
                  </a:lnTo>
                  <a:lnTo>
                    <a:pt x="0" y="21600"/>
                  </a:lnTo>
                  <a:close/>
                </a:path>
              </a:pathLst>
            </a:custGeom>
            <a:solidFill>
              <a:srgbClr val="002060"/>
            </a:solidFill>
            <a:ln cap="flat" cmpd="sng" w="19050">
              <a:solidFill>
                <a:srgbClr val="092937"/>
              </a:solidFill>
              <a:prstDash val="solid"/>
              <a:miter lim="800000"/>
              <a:headEnd len="sm" w="sm" type="none"/>
              <a:tailEnd len="sm" w="sm" type="none"/>
            </a:ln>
          </p:spPr>
          <p:txBody>
            <a:bodyPr anchorCtr="0" anchor="ctr" bIns="45700" lIns="45700" spcFirstLastPara="1" rIns="45700" wrap="square" tIns="45700">
              <a:noAutofit/>
            </a:bodyPr>
            <a:lstStyle/>
            <a:p>
              <a:pPr indent="0" lvl="0" marL="0" marR="0" rtl="0" algn="just">
                <a:lnSpc>
                  <a:spcPct val="100000"/>
                </a:lnSpc>
                <a:spcBef>
                  <a:spcPts val="0"/>
                </a:spcBef>
                <a:spcAft>
                  <a:spcPts val="0"/>
                </a:spcAft>
                <a:buClr>
                  <a:srgbClr val="000000"/>
                </a:buClr>
                <a:buSzPts val="900"/>
                <a:buFont typeface="Calibri"/>
                <a:buNone/>
              </a:pPr>
              <a:r>
                <a:t/>
              </a:r>
              <a:endParaRPr b="0" i="0" sz="900" u="none" cap="none" strike="noStrike">
                <a:solidFill>
                  <a:srgbClr val="000000"/>
                </a:solidFill>
                <a:latin typeface="Calibri"/>
                <a:ea typeface="Calibri"/>
                <a:cs typeface="Calibri"/>
                <a:sym typeface="Calibri"/>
              </a:endParaRPr>
            </a:p>
          </p:txBody>
        </p:sp>
        <p:sp>
          <p:nvSpPr>
            <p:cNvPr id="130" name="Google Shape;130;p6"/>
            <p:cNvSpPr txBox="1"/>
            <p:nvPr/>
          </p:nvSpPr>
          <p:spPr>
            <a:xfrm>
              <a:off x="309115" y="0"/>
              <a:ext cx="1993200" cy="507900"/>
            </a:xfrm>
            <a:prstGeom prst="rect">
              <a:avLst/>
            </a:prstGeom>
            <a:noFill/>
            <a:ln>
              <a:noFill/>
            </a:ln>
          </p:spPr>
          <p:txBody>
            <a:bodyPr anchorCtr="0" anchor="t" bIns="45700" lIns="45700" spcFirstLastPara="1" rIns="45700" wrap="square" tIns="45700">
              <a:spAutoFit/>
            </a:bodyPr>
            <a:lstStyle/>
            <a:p>
              <a:pPr indent="0" lvl="0" marL="0" marR="0" rtl="0" algn="just">
                <a:lnSpc>
                  <a:spcPct val="100000"/>
                </a:lnSpc>
                <a:spcBef>
                  <a:spcPts val="0"/>
                </a:spcBef>
                <a:spcAft>
                  <a:spcPts val="0"/>
                </a:spcAft>
                <a:buClr>
                  <a:srgbClr val="000000"/>
                </a:buClr>
                <a:buSzPts val="900"/>
                <a:buFont typeface="Calibri"/>
                <a:buNone/>
              </a:pPr>
              <a:r>
                <a:rPr b="1" i="0" lang="en-US" sz="900" u="none" cap="none" strike="noStrike">
                  <a:solidFill>
                    <a:srgbClr val="000000"/>
                  </a:solidFill>
                  <a:latin typeface="Calibri"/>
                  <a:ea typeface="Calibri"/>
                  <a:cs typeface="Calibri"/>
                  <a:sym typeface="Calibri"/>
                </a:rPr>
                <a:t>1 Strong Team v/s 1 </a:t>
              </a:r>
              <a:r>
                <a:rPr b="1" lang="en-US" sz="900">
                  <a:latin typeface="Calibri"/>
                  <a:ea typeface="Calibri"/>
                  <a:cs typeface="Calibri"/>
                  <a:sym typeface="Calibri"/>
                </a:rPr>
                <a:t>Challenger</a:t>
              </a:r>
              <a:r>
                <a:rPr b="1" i="0" lang="en-US" sz="900" u="none" cap="none" strike="noStrike">
                  <a:solidFill>
                    <a:srgbClr val="000000"/>
                  </a:solidFill>
                  <a:latin typeface="Calibri"/>
                  <a:ea typeface="Calibri"/>
                  <a:cs typeface="Calibri"/>
                  <a:sym typeface="Calibri"/>
                </a:rPr>
                <a:t> Team, for both Scenarios. 4x Constellation for T-50s/T-40s &amp; T-20s. Better Integration.</a:t>
              </a:r>
              <a:endParaRPr/>
            </a:p>
          </p:txBody>
        </p:sp>
      </p:grpSp>
      <p:grpSp>
        <p:nvGrpSpPr>
          <p:cNvPr id="131" name="Google Shape;131;p6"/>
          <p:cNvGrpSpPr/>
          <p:nvPr/>
        </p:nvGrpSpPr>
        <p:grpSpPr>
          <a:xfrm>
            <a:off x="9624525" y="1891688"/>
            <a:ext cx="2302199" cy="625015"/>
            <a:chOff x="0" y="0"/>
            <a:chExt cx="2302198" cy="625014"/>
          </a:xfrm>
        </p:grpSpPr>
        <p:sp>
          <p:nvSpPr>
            <p:cNvPr id="132" name="Google Shape;132;p6"/>
            <p:cNvSpPr/>
            <p:nvPr/>
          </p:nvSpPr>
          <p:spPr>
            <a:xfrm>
              <a:off x="0" y="46493"/>
              <a:ext cx="284292" cy="282612"/>
            </a:xfrm>
            <a:custGeom>
              <a:rect b="b" l="l" r="r" t="t"/>
              <a:pathLst>
                <a:path extrusionOk="0" h="21600" w="21600">
                  <a:moveTo>
                    <a:pt x="0" y="0"/>
                  </a:moveTo>
                  <a:lnTo>
                    <a:pt x="21600" y="0"/>
                  </a:lnTo>
                  <a:lnTo>
                    <a:pt x="14400" y="7200"/>
                  </a:lnTo>
                  <a:lnTo>
                    <a:pt x="7157" y="7200"/>
                  </a:lnTo>
                  <a:lnTo>
                    <a:pt x="7157" y="14443"/>
                  </a:lnTo>
                  <a:lnTo>
                    <a:pt x="0" y="21600"/>
                  </a:lnTo>
                  <a:close/>
                </a:path>
              </a:pathLst>
            </a:custGeom>
            <a:solidFill>
              <a:srgbClr val="002060"/>
            </a:solidFill>
            <a:ln cap="flat" cmpd="sng" w="19050">
              <a:solidFill>
                <a:srgbClr val="092937"/>
              </a:solidFill>
              <a:prstDash val="solid"/>
              <a:miter lim="800000"/>
              <a:headEnd len="sm" w="sm" type="none"/>
              <a:tailEnd len="sm" w="sm" type="none"/>
            </a:ln>
          </p:spPr>
          <p:txBody>
            <a:bodyPr anchorCtr="0" anchor="ctr" bIns="45700" lIns="45700" spcFirstLastPara="1" rIns="45700" wrap="square" tIns="45700">
              <a:noAutofit/>
            </a:bodyPr>
            <a:lstStyle/>
            <a:p>
              <a:pPr indent="0" lvl="0" marL="0" marR="0" rtl="0" algn="just">
                <a:lnSpc>
                  <a:spcPct val="100000"/>
                </a:lnSpc>
                <a:spcBef>
                  <a:spcPts val="0"/>
                </a:spcBef>
                <a:spcAft>
                  <a:spcPts val="0"/>
                </a:spcAft>
                <a:buClr>
                  <a:srgbClr val="000000"/>
                </a:buClr>
                <a:buSzPts val="900"/>
                <a:buFont typeface="Calibri"/>
                <a:buNone/>
              </a:pPr>
              <a:r>
                <a:t/>
              </a:r>
              <a:endParaRPr b="0" i="0" sz="900" u="none" cap="none" strike="noStrike">
                <a:solidFill>
                  <a:srgbClr val="000000"/>
                </a:solidFill>
                <a:latin typeface="Calibri"/>
                <a:ea typeface="Calibri"/>
                <a:cs typeface="Calibri"/>
                <a:sym typeface="Calibri"/>
              </a:endParaRPr>
            </a:p>
          </p:txBody>
        </p:sp>
        <p:sp>
          <p:nvSpPr>
            <p:cNvPr id="133" name="Google Shape;133;p6"/>
            <p:cNvSpPr txBox="1"/>
            <p:nvPr/>
          </p:nvSpPr>
          <p:spPr>
            <a:xfrm>
              <a:off x="309115" y="0"/>
              <a:ext cx="1993083" cy="625014"/>
            </a:xfrm>
            <a:prstGeom prst="rect">
              <a:avLst/>
            </a:prstGeom>
            <a:noFill/>
            <a:ln>
              <a:noFill/>
            </a:ln>
          </p:spPr>
          <p:txBody>
            <a:bodyPr anchorCtr="0" anchor="t" bIns="45700" lIns="45700" spcFirstLastPara="1" rIns="45700" wrap="square" tIns="45700">
              <a:spAutoFit/>
            </a:bodyPr>
            <a:lstStyle/>
            <a:p>
              <a:pPr indent="0" lvl="0" marL="0" marR="0" rtl="0" algn="just">
                <a:lnSpc>
                  <a:spcPct val="100000"/>
                </a:lnSpc>
                <a:spcBef>
                  <a:spcPts val="0"/>
                </a:spcBef>
                <a:spcAft>
                  <a:spcPts val="0"/>
                </a:spcAft>
                <a:buClr>
                  <a:srgbClr val="000000"/>
                </a:buClr>
                <a:buSzPts val="900"/>
                <a:buFont typeface="Calibri"/>
                <a:buNone/>
              </a:pPr>
              <a:r>
                <a:rPr b="1" i="0" lang="en-US" sz="900" u="none" cap="none" strike="noStrike">
                  <a:solidFill>
                    <a:srgbClr val="000000"/>
                  </a:solidFill>
                  <a:latin typeface="Calibri"/>
                  <a:ea typeface="Calibri"/>
                  <a:cs typeface="Calibri"/>
                  <a:sym typeface="Calibri"/>
                </a:rPr>
                <a:t>Scenario 2, won’t allow exchange of Players as 2x Teams would be in the same league group. Scenario 1 allows players movement.</a:t>
              </a:r>
              <a:endParaRPr/>
            </a:p>
          </p:txBody>
        </p:sp>
      </p:grpSp>
      <p:sp>
        <p:nvSpPr>
          <p:cNvPr id="134" name="Google Shape;134;p6"/>
          <p:cNvSpPr txBox="1"/>
          <p:nvPr/>
        </p:nvSpPr>
        <p:spPr>
          <a:xfrm>
            <a:off x="5577264" y="998579"/>
            <a:ext cx="1455852" cy="218441"/>
          </a:xfrm>
          <a:prstGeom prst="rect">
            <a:avLst/>
          </a:prstGeom>
          <a:noFill/>
          <a:ln>
            <a:noFill/>
          </a:ln>
        </p:spPr>
        <p:txBody>
          <a:bodyPr anchorCtr="0" anchor="ctr" bIns="45700" lIns="45700" spcFirstLastPara="1" rIns="45700" wrap="square" tIns="45700">
            <a:spAutoFit/>
          </a:bodyPr>
          <a:lstStyle/>
          <a:p>
            <a:pPr indent="0" lvl="0" marL="0" marR="0" rtl="0" algn="l">
              <a:lnSpc>
                <a:spcPct val="100000"/>
              </a:lnSpc>
              <a:spcBef>
                <a:spcPts val="0"/>
              </a:spcBef>
              <a:spcAft>
                <a:spcPts val="0"/>
              </a:spcAft>
              <a:buClr>
                <a:srgbClr val="0070C0"/>
              </a:buClr>
              <a:buSzPts val="800"/>
              <a:buFont typeface="Arial"/>
              <a:buNone/>
            </a:pPr>
            <a:r>
              <a:rPr b="1" i="0" lang="en-US" sz="800" u="none" cap="none" strike="noStrike">
                <a:solidFill>
                  <a:srgbClr val="0070C0"/>
                </a:solidFill>
                <a:latin typeface="Arial"/>
                <a:ea typeface="Arial"/>
                <a:cs typeface="Arial"/>
                <a:sym typeface="Arial"/>
              </a:rPr>
              <a:t>Scenario_01: Probable</a:t>
            </a:r>
            <a:endParaRPr/>
          </a:p>
        </p:txBody>
      </p:sp>
      <p:sp>
        <p:nvSpPr>
          <p:cNvPr id="135" name="Google Shape;135;p6"/>
          <p:cNvSpPr txBox="1"/>
          <p:nvPr/>
        </p:nvSpPr>
        <p:spPr>
          <a:xfrm>
            <a:off x="5577278" y="5913400"/>
            <a:ext cx="1665300" cy="215400"/>
          </a:xfrm>
          <a:prstGeom prst="rect">
            <a:avLst/>
          </a:prstGeom>
          <a:noFill/>
          <a:ln>
            <a:noFill/>
          </a:ln>
        </p:spPr>
        <p:txBody>
          <a:bodyPr anchorCtr="0" anchor="ctr" bIns="45700" lIns="45700" spcFirstLastPara="1" rIns="45700" wrap="square" tIns="45700">
            <a:spAutoFit/>
          </a:bodyPr>
          <a:lstStyle/>
          <a:p>
            <a:pPr indent="0" lvl="0" marL="0" marR="0" rtl="0" algn="l">
              <a:lnSpc>
                <a:spcPct val="100000"/>
              </a:lnSpc>
              <a:spcBef>
                <a:spcPts val="0"/>
              </a:spcBef>
              <a:spcAft>
                <a:spcPts val="0"/>
              </a:spcAft>
              <a:buClr>
                <a:srgbClr val="0070C0"/>
              </a:buClr>
              <a:buSzPts val="800"/>
              <a:buFont typeface="Arial"/>
              <a:buNone/>
            </a:pPr>
            <a:r>
              <a:rPr b="1" i="0" lang="en-US" sz="800" u="none" cap="none" strike="noStrike">
                <a:solidFill>
                  <a:srgbClr val="0070C0"/>
                </a:solidFill>
                <a:latin typeface="Arial"/>
                <a:ea typeface="Arial"/>
                <a:cs typeface="Arial"/>
                <a:sym typeface="Arial"/>
              </a:rPr>
              <a:t>Scenario_02: Predominant</a:t>
            </a:r>
            <a:endParaRPr/>
          </a:p>
        </p:txBody>
      </p:sp>
      <p:grpSp>
        <p:nvGrpSpPr>
          <p:cNvPr id="136" name="Google Shape;136;p6"/>
          <p:cNvGrpSpPr/>
          <p:nvPr/>
        </p:nvGrpSpPr>
        <p:grpSpPr>
          <a:xfrm>
            <a:off x="9624525" y="2712105"/>
            <a:ext cx="2302199" cy="485316"/>
            <a:chOff x="0" y="0"/>
            <a:chExt cx="2302198" cy="485314"/>
          </a:xfrm>
        </p:grpSpPr>
        <p:sp>
          <p:nvSpPr>
            <p:cNvPr id="137" name="Google Shape;137;p6"/>
            <p:cNvSpPr/>
            <p:nvPr/>
          </p:nvSpPr>
          <p:spPr>
            <a:xfrm>
              <a:off x="0" y="46494"/>
              <a:ext cx="284292" cy="282612"/>
            </a:xfrm>
            <a:custGeom>
              <a:rect b="b" l="l" r="r" t="t"/>
              <a:pathLst>
                <a:path extrusionOk="0" h="21600" w="21600">
                  <a:moveTo>
                    <a:pt x="0" y="0"/>
                  </a:moveTo>
                  <a:lnTo>
                    <a:pt x="21600" y="0"/>
                  </a:lnTo>
                  <a:lnTo>
                    <a:pt x="14400" y="7200"/>
                  </a:lnTo>
                  <a:lnTo>
                    <a:pt x="7157" y="7200"/>
                  </a:lnTo>
                  <a:lnTo>
                    <a:pt x="7157" y="14443"/>
                  </a:lnTo>
                  <a:lnTo>
                    <a:pt x="0" y="21600"/>
                  </a:lnTo>
                  <a:close/>
                </a:path>
              </a:pathLst>
            </a:custGeom>
            <a:solidFill>
              <a:srgbClr val="002060"/>
            </a:solidFill>
            <a:ln cap="flat" cmpd="sng" w="19050">
              <a:solidFill>
                <a:srgbClr val="092937"/>
              </a:solidFill>
              <a:prstDash val="solid"/>
              <a:miter lim="800000"/>
              <a:headEnd len="sm" w="sm" type="none"/>
              <a:tailEnd len="sm" w="sm" type="none"/>
            </a:ln>
          </p:spPr>
          <p:txBody>
            <a:bodyPr anchorCtr="0" anchor="ctr" bIns="45700" lIns="45700" spcFirstLastPara="1" rIns="45700" wrap="square" tIns="45700">
              <a:noAutofit/>
            </a:bodyPr>
            <a:lstStyle/>
            <a:p>
              <a:pPr indent="0" lvl="0" marL="0" marR="0" rtl="0" algn="just">
                <a:lnSpc>
                  <a:spcPct val="100000"/>
                </a:lnSpc>
                <a:spcBef>
                  <a:spcPts val="0"/>
                </a:spcBef>
                <a:spcAft>
                  <a:spcPts val="0"/>
                </a:spcAft>
                <a:buClr>
                  <a:srgbClr val="000000"/>
                </a:buClr>
                <a:buSzPts val="900"/>
                <a:buFont typeface="Calibri"/>
                <a:buNone/>
              </a:pPr>
              <a:r>
                <a:t/>
              </a:r>
              <a:endParaRPr b="0" i="0" sz="900" u="none" cap="none" strike="noStrike">
                <a:solidFill>
                  <a:srgbClr val="000000"/>
                </a:solidFill>
                <a:latin typeface="Calibri"/>
                <a:ea typeface="Calibri"/>
                <a:cs typeface="Calibri"/>
                <a:sym typeface="Calibri"/>
              </a:endParaRPr>
            </a:p>
          </p:txBody>
        </p:sp>
        <p:sp>
          <p:nvSpPr>
            <p:cNvPr id="138" name="Google Shape;138;p6"/>
            <p:cNvSpPr txBox="1"/>
            <p:nvPr/>
          </p:nvSpPr>
          <p:spPr>
            <a:xfrm>
              <a:off x="309115" y="0"/>
              <a:ext cx="1993083" cy="485314"/>
            </a:xfrm>
            <a:prstGeom prst="rect">
              <a:avLst/>
            </a:prstGeom>
            <a:noFill/>
            <a:ln>
              <a:noFill/>
            </a:ln>
          </p:spPr>
          <p:txBody>
            <a:bodyPr anchorCtr="0" anchor="t" bIns="45700" lIns="45700" spcFirstLastPara="1" rIns="45700" wrap="square" tIns="45700">
              <a:spAutoFit/>
            </a:bodyPr>
            <a:lstStyle/>
            <a:p>
              <a:pPr indent="0" lvl="0" marL="0" marR="0" rtl="0" algn="just">
                <a:lnSpc>
                  <a:spcPct val="100000"/>
                </a:lnSpc>
                <a:spcBef>
                  <a:spcPts val="0"/>
                </a:spcBef>
                <a:spcAft>
                  <a:spcPts val="0"/>
                </a:spcAft>
                <a:buClr>
                  <a:srgbClr val="000000"/>
                </a:buClr>
                <a:buSzPts val="900"/>
                <a:buFont typeface="Calibri"/>
                <a:buNone/>
              </a:pPr>
              <a:r>
                <a:rPr b="1" i="0" lang="en-US" sz="900" u="none" cap="none" strike="noStrike">
                  <a:solidFill>
                    <a:srgbClr val="000000"/>
                  </a:solidFill>
                  <a:latin typeface="Calibri"/>
                  <a:ea typeface="Calibri"/>
                  <a:cs typeface="Calibri"/>
                  <a:sym typeface="Calibri"/>
                </a:rPr>
                <a:t>Managing Players would be easy as deemed relevant by Governing Body of BC Attaching Cricket.</a:t>
              </a:r>
              <a:endParaRPr/>
            </a:p>
          </p:txBody>
        </p:sp>
      </p:grpSp>
      <p:grpSp>
        <p:nvGrpSpPr>
          <p:cNvPr id="139" name="Google Shape;139;p6"/>
          <p:cNvGrpSpPr/>
          <p:nvPr/>
        </p:nvGrpSpPr>
        <p:grpSpPr>
          <a:xfrm>
            <a:off x="9624525" y="3394023"/>
            <a:ext cx="2302199" cy="485316"/>
            <a:chOff x="0" y="0"/>
            <a:chExt cx="2302198" cy="485314"/>
          </a:xfrm>
        </p:grpSpPr>
        <p:sp>
          <p:nvSpPr>
            <p:cNvPr id="140" name="Google Shape;140;p6"/>
            <p:cNvSpPr/>
            <p:nvPr/>
          </p:nvSpPr>
          <p:spPr>
            <a:xfrm>
              <a:off x="0" y="46494"/>
              <a:ext cx="284292" cy="282612"/>
            </a:xfrm>
            <a:custGeom>
              <a:rect b="b" l="l" r="r" t="t"/>
              <a:pathLst>
                <a:path extrusionOk="0" h="21600" w="21600">
                  <a:moveTo>
                    <a:pt x="0" y="0"/>
                  </a:moveTo>
                  <a:lnTo>
                    <a:pt x="21600" y="0"/>
                  </a:lnTo>
                  <a:lnTo>
                    <a:pt x="14400" y="7200"/>
                  </a:lnTo>
                  <a:lnTo>
                    <a:pt x="7157" y="7200"/>
                  </a:lnTo>
                  <a:lnTo>
                    <a:pt x="7157" y="14443"/>
                  </a:lnTo>
                  <a:lnTo>
                    <a:pt x="0" y="21600"/>
                  </a:lnTo>
                  <a:close/>
                </a:path>
              </a:pathLst>
            </a:custGeom>
            <a:solidFill>
              <a:srgbClr val="002060"/>
            </a:solidFill>
            <a:ln cap="flat" cmpd="sng" w="19050">
              <a:solidFill>
                <a:srgbClr val="092937"/>
              </a:solidFill>
              <a:prstDash val="solid"/>
              <a:miter lim="800000"/>
              <a:headEnd len="sm" w="sm" type="none"/>
              <a:tailEnd len="sm" w="sm" type="none"/>
            </a:ln>
          </p:spPr>
          <p:txBody>
            <a:bodyPr anchorCtr="0" anchor="ctr" bIns="45700" lIns="45700" spcFirstLastPara="1" rIns="45700" wrap="square" tIns="45700">
              <a:noAutofit/>
            </a:bodyPr>
            <a:lstStyle/>
            <a:p>
              <a:pPr indent="0" lvl="0" marL="0" marR="0" rtl="0" algn="just">
                <a:lnSpc>
                  <a:spcPct val="100000"/>
                </a:lnSpc>
                <a:spcBef>
                  <a:spcPts val="0"/>
                </a:spcBef>
                <a:spcAft>
                  <a:spcPts val="0"/>
                </a:spcAft>
                <a:buClr>
                  <a:srgbClr val="000000"/>
                </a:buClr>
                <a:buSzPts val="900"/>
                <a:buFont typeface="Calibri"/>
                <a:buNone/>
              </a:pPr>
              <a:r>
                <a:t/>
              </a:r>
              <a:endParaRPr b="0" i="0" sz="900" u="none" cap="none" strike="noStrike">
                <a:solidFill>
                  <a:srgbClr val="000000"/>
                </a:solidFill>
                <a:latin typeface="Calibri"/>
                <a:ea typeface="Calibri"/>
                <a:cs typeface="Calibri"/>
                <a:sym typeface="Calibri"/>
              </a:endParaRPr>
            </a:p>
          </p:txBody>
        </p:sp>
        <p:sp>
          <p:nvSpPr>
            <p:cNvPr id="141" name="Google Shape;141;p6"/>
            <p:cNvSpPr txBox="1"/>
            <p:nvPr/>
          </p:nvSpPr>
          <p:spPr>
            <a:xfrm>
              <a:off x="309115" y="0"/>
              <a:ext cx="1993083" cy="485314"/>
            </a:xfrm>
            <a:prstGeom prst="rect">
              <a:avLst/>
            </a:prstGeom>
            <a:noFill/>
            <a:ln>
              <a:noFill/>
            </a:ln>
          </p:spPr>
          <p:txBody>
            <a:bodyPr anchorCtr="0" anchor="t" bIns="45700" lIns="45700" spcFirstLastPara="1" rIns="45700" wrap="square" tIns="45700">
              <a:spAutoFit/>
            </a:bodyPr>
            <a:lstStyle/>
            <a:p>
              <a:pPr indent="0" lvl="0" marL="0" marR="0" rtl="0" algn="just">
                <a:lnSpc>
                  <a:spcPct val="100000"/>
                </a:lnSpc>
                <a:spcBef>
                  <a:spcPts val="0"/>
                </a:spcBef>
                <a:spcAft>
                  <a:spcPts val="0"/>
                </a:spcAft>
                <a:buClr>
                  <a:srgbClr val="000000"/>
                </a:buClr>
                <a:buSzPts val="900"/>
                <a:buFont typeface="Calibri"/>
                <a:buNone/>
              </a:pPr>
              <a:r>
                <a:rPr b="1" i="0" lang="en-US" sz="900" u="none" cap="none" strike="noStrike">
                  <a:solidFill>
                    <a:srgbClr val="000000"/>
                  </a:solidFill>
                  <a:latin typeface="Calibri"/>
                  <a:ea typeface="Calibri"/>
                  <a:cs typeface="Calibri"/>
                  <a:sym typeface="Calibri"/>
                </a:rPr>
                <a:t>New “SEL-COM” in place. Sanjeev Sivaraman, Rangarajan Varadan &amp; Sasi Kiran Alur, with 2x Captains integrated.</a:t>
              </a:r>
              <a:endParaRPr/>
            </a:p>
          </p:txBody>
        </p:sp>
      </p:grpSp>
      <p:grpSp>
        <p:nvGrpSpPr>
          <p:cNvPr id="142" name="Google Shape;142;p6"/>
          <p:cNvGrpSpPr/>
          <p:nvPr/>
        </p:nvGrpSpPr>
        <p:grpSpPr>
          <a:xfrm>
            <a:off x="9624525" y="4214441"/>
            <a:ext cx="2302316" cy="507902"/>
            <a:chOff x="0" y="0"/>
            <a:chExt cx="2302315" cy="507900"/>
          </a:xfrm>
        </p:grpSpPr>
        <p:sp>
          <p:nvSpPr>
            <p:cNvPr id="143" name="Google Shape;143;p6"/>
            <p:cNvSpPr/>
            <p:nvPr/>
          </p:nvSpPr>
          <p:spPr>
            <a:xfrm>
              <a:off x="0" y="46494"/>
              <a:ext cx="284292" cy="282612"/>
            </a:xfrm>
            <a:custGeom>
              <a:rect b="b" l="l" r="r" t="t"/>
              <a:pathLst>
                <a:path extrusionOk="0" h="21600" w="21600">
                  <a:moveTo>
                    <a:pt x="0" y="0"/>
                  </a:moveTo>
                  <a:lnTo>
                    <a:pt x="21600" y="0"/>
                  </a:lnTo>
                  <a:lnTo>
                    <a:pt x="14400" y="7200"/>
                  </a:lnTo>
                  <a:lnTo>
                    <a:pt x="7157" y="7200"/>
                  </a:lnTo>
                  <a:lnTo>
                    <a:pt x="7157" y="14443"/>
                  </a:lnTo>
                  <a:lnTo>
                    <a:pt x="0" y="21600"/>
                  </a:lnTo>
                  <a:close/>
                </a:path>
              </a:pathLst>
            </a:custGeom>
            <a:solidFill>
              <a:srgbClr val="002060"/>
            </a:solidFill>
            <a:ln cap="flat" cmpd="sng" w="19050">
              <a:solidFill>
                <a:srgbClr val="092937"/>
              </a:solidFill>
              <a:prstDash val="solid"/>
              <a:miter lim="800000"/>
              <a:headEnd len="sm" w="sm" type="none"/>
              <a:tailEnd len="sm" w="sm" type="none"/>
            </a:ln>
          </p:spPr>
          <p:txBody>
            <a:bodyPr anchorCtr="0" anchor="ctr" bIns="45700" lIns="45700" spcFirstLastPara="1" rIns="45700" wrap="square" tIns="45700">
              <a:noAutofit/>
            </a:bodyPr>
            <a:lstStyle/>
            <a:p>
              <a:pPr indent="0" lvl="0" marL="0" marR="0" rtl="0" algn="just">
                <a:lnSpc>
                  <a:spcPct val="100000"/>
                </a:lnSpc>
                <a:spcBef>
                  <a:spcPts val="0"/>
                </a:spcBef>
                <a:spcAft>
                  <a:spcPts val="0"/>
                </a:spcAft>
                <a:buClr>
                  <a:srgbClr val="000000"/>
                </a:buClr>
                <a:buSzPts val="900"/>
                <a:buFont typeface="Calibri"/>
                <a:buNone/>
              </a:pPr>
              <a:r>
                <a:t/>
              </a:r>
              <a:endParaRPr b="0" i="0" sz="900" u="none" cap="none" strike="noStrike">
                <a:solidFill>
                  <a:srgbClr val="000000"/>
                </a:solidFill>
                <a:latin typeface="Calibri"/>
                <a:ea typeface="Calibri"/>
                <a:cs typeface="Calibri"/>
                <a:sym typeface="Calibri"/>
              </a:endParaRPr>
            </a:p>
          </p:txBody>
        </p:sp>
        <p:sp>
          <p:nvSpPr>
            <p:cNvPr id="144" name="Google Shape;144;p6"/>
            <p:cNvSpPr txBox="1"/>
            <p:nvPr/>
          </p:nvSpPr>
          <p:spPr>
            <a:xfrm>
              <a:off x="309115" y="0"/>
              <a:ext cx="1993200" cy="507900"/>
            </a:xfrm>
            <a:prstGeom prst="rect">
              <a:avLst/>
            </a:prstGeom>
            <a:noFill/>
            <a:ln>
              <a:noFill/>
            </a:ln>
          </p:spPr>
          <p:txBody>
            <a:bodyPr anchorCtr="0" anchor="t" bIns="45700" lIns="45700" spcFirstLastPara="1" rIns="45700" wrap="square" tIns="45700">
              <a:spAutoFit/>
            </a:bodyPr>
            <a:lstStyle/>
            <a:p>
              <a:pPr indent="0" lvl="0" marL="0" marR="0" rtl="0" algn="just">
                <a:lnSpc>
                  <a:spcPct val="100000"/>
                </a:lnSpc>
                <a:spcBef>
                  <a:spcPts val="0"/>
                </a:spcBef>
                <a:spcAft>
                  <a:spcPts val="0"/>
                </a:spcAft>
                <a:buClr>
                  <a:srgbClr val="000000"/>
                </a:buClr>
                <a:buSzPts val="900"/>
                <a:buFont typeface="Calibri"/>
                <a:buNone/>
              </a:pPr>
              <a:r>
                <a:rPr b="1" i="0" lang="en-US" sz="900" u="none" cap="none" strike="noStrike">
                  <a:solidFill>
                    <a:srgbClr val="000000"/>
                  </a:solidFill>
                  <a:latin typeface="Calibri"/>
                  <a:ea typeface="Calibri"/>
                  <a:cs typeface="Calibri"/>
                  <a:sym typeface="Calibri"/>
                </a:rPr>
                <a:t>Strong Team (Team</a:t>
              </a:r>
              <a:r>
                <a:rPr b="1" lang="en-US" sz="900">
                  <a:latin typeface="Calibri"/>
                  <a:ea typeface="Calibri"/>
                  <a:cs typeface="Calibri"/>
                  <a:sym typeface="Calibri"/>
                </a:rPr>
                <a:t>-</a:t>
              </a:r>
              <a:r>
                <a:rPr b="1" i="0" lang="en-US" sz="900" u="none" cap="none" strike="noStrike">
                  <a:solidFill>
                    <a:srgbClr val="000000"/>
                  </a:solidFill>
                  <a:latin typeface="Calibri"/>
                  <a:ea typeface="Calibri"/>
                  <a:cs typeface="Calibri"/>
                  <a:sym typeface="Calibri"/>
                </a:rPr>
                <a:t>1) Captain decided “Vineep Bhat”, with “Amit Desai” as his deputy,</a:t>
              </a:r>
              <a:endParaRPr/>
            </a:p>
          </p:txBody>
        </p:sp>
      </p:grpSp>
      <p:grpSp>
        <p:nvGrpSpPr>
          <p:cNvPr id="145" name="Google Shape;145;p6"/>
          <p:cNvGrpSpPr/>
          <p:nvPr/>
        </p:nvGrpSpPr>
        <p:grpSpPr>
          <a:xfrm>
            <a:off x="9624525" y="4896360"/>
            <a:ext cx="2302316" cy="369301"/>
            <a:chOff x="0" y="0"/>
            <a:chExt cx="2302315" cy="369300"/>
          </a:xfrm>
        </p:grpSpPr>
        <p:sp>
          <p:nvSpPr>
            <p:cNvPr id="146" name="Google Shape;146;p6"/>
            <p:cNvSpPr/>
            <p:nvPr/>
          </p:nvSpPr>
          <p:spPr>
            <a:xfrm>
              <a:off x="0" y="46494"/>
              <a:ext cx="284292" cy="282612"/>
            </a:xfrm>
            <a:custGeom>
              <a:rect b="b" l="l" r="r" t="t"/>
              <a:pathLst>
                <a:path extrusionOk="0" h="21600" w="21600">
                  <a:moveTo>
                    <a:pt x="0" y="0"/>
                  </a:moveTo>
                  <a:lnTo>
                    <a:pt x="21600" y="0"/>
                  </a:lnTo>
                  <a:lnTo>
                    <a:pt x="14400" y="7200"/>
                  </a:lnTo>
                  <a:lnTo>
                    <a:pt x="7157" y="7200"/>
                  </a:lnTo>
                  <a:lnTo>
                    <a:pt x="7157" y="14443"/>
                  </a:lnTo>
                  <a:lnTo>
                    <a:pt x="0" y="21600"/>
                  </a:lnTo>
                  <a:close/>
                </a:path>
              </a:pathLst>
            </a:custGeom>
            <a:solidFill>
              <a:srgbClr val="002060"/>
            </a:solidFill>
            <a:ln cap="flat" cmpd="sng" w="19050">
              <a:solidFill>
                <a:srgbClr val="092937"/>
              </a:solidFill>
              <a:prstDash val="solid"/>
              <a:miter lim="800000"/>
              <a:headEnd len="sm" w="sm" type="none"/>
              <a:tailEnd len="sm" w="sm" type="none"/>
            </a:ln>
          </p:spPr>
          <p:txBody>
            <a:bodyPr anchorCtr="0" anchor="ctr" bIns="45700" lIns="45700" spcFirstLastPara="1" rIns="45700" wrap="square" tIns="45700">
              <a:noAutofit/>
            </a:bodyPr>
            <a:lstStyle/>
            <a:p>
              <a:pPr indent="0" lvl="0" marL="0" marR="0" rtl="0" algn="just">
                <a:lnSpc>
                  <a:spcPct val="100000"/>
                </a:lnSpc>
                <a:spcBef>
                  <a:spcPts val="0"/>
                </a:spcBef>
                <a:spcAft>
                  <a:spcPts val="0"/>
                </a:spcAft>
                <a:buClr>
                  <a:srgbClr val="000000"/>
                </a:buClr>
                <a:buSzPts val="900"/>
                <a:buFont typeface="Calibri"/>
                <a:buNone/>
              </a:pPr>
              <a:r>
                <a:t/>
              </a:r>
              <a:endParaRPr b="0" i="0" sz="900" u="none" cap="none" strike="noStrike">
                <a:solidFill>
                  <a:srgbClr val="000000"/>
                </a:solidFill>
                <a:latin typeface="Calibri"/>
                <a:ea typeface="Calibri"/>
                <a:cs typeface="Calibri"/>
                <a:sym typeface="Calibri"/>
              </a:endParaRPr>
            </a:p>
          </p:txBody>
        </p:sp>
        <p:sp>
          <p:nvSpPr>
            <p:cNvPr id="147" name="Google Shape;147;p6"/>
            <p:cNvSpPr txBox="1"/>
            <p:nvPr/>
          </p:nvSpPr>
          <p:spPr>
            <a:xfrm>
              <a:off x="309115" y="0"/>
              <a:ext cx="1993200" cy="369300"/>
            </a:xfrm>
            <a:prstGeom prst="rect">
              <a:avLst/>
            </a:prstGeom>
            <a:noFill/>
            <a:ln>
              <a:noFill/>
            </a:ln>
          </p:spPr>
          <p:txBody>
            <a:bodyPr anchorCtr="0" anchor="t" bIns="45700" lIns="45700" spcFirstLastPara="1" rIns="45700" wrap="square" tIns="45700">
              <a:spAutoFit/>
            </a:bodyPr>
            <a:lstStyle/>
            <a:p>
              <a:pPr indent="0" lvl="0" marL="0" marR="0" rtl="0" algn="just">
                <a:lnSpc>
                  <a:spcPct val="100000"/>
                </a:lnSpc>
                <a:spcBef>
                  <a:spcPts val="0"/>
                </a:spcBef>
                <a:spcAft>
                  <a:spcPts val="0"/>
                </a:spcAft>
                <a:buClr>
                  <a:srgbClr val="000000"/>
                </a:buClr>
                <a:buSzPts val="900"/>
                <a:buFont typeface="Calibri"/>
                <a:buNone/>
              </a:pPr>
              <a:r>
                <a:rPr b="1" lang="en-US" sz="900">
                  <a:latin typeface="Calibri"/>
                  <a:ea typeface="Calibri"/>
                  <a:cs typeface="Calibri"/>
                  <a:sym typeface="Calibri"/>
                </a:rPr>
                <a:t>Challenger</a:t>
              </a:r>
              <a:r>
                <a:rPr b="1" i="0" lang="en-US" sz="900" u="none" cap="none" strike="noStrike">
                  <a:solidFill>
                    <a:srgbClr val="000000"/>
                  </a:solidFill>
                  <a:latin typeface="Calibri"/>
                  <a:ea typeface="Calibri"/>
                  <a:cs typeface="Calibri"/>
                  <a:sym typeface="Calibri"/>
                </a:rPr>
                <a:t> Team (Team</a:t>
              </a:r>
              <a:r>
                <a:rPr b="1" lang="en-US" sz="900">
                  <a:latin typeface="Calibri"/>
                  <a:ea typeface="Calibri"/>
                  <a:cs typeface="Calibri"/>
                  <a:sym typeface="Calibri"/>
                </a:rPr>
                <a:t>-</a:t>
              </a:r>
              <a:r>
                <a:rPr b="1" i="0" lang="en-US" sz="900" u="none" cap="none" strike="noStrike">
                  <a:solidFill>
                    <a:srgbClr val="000000"/>
                  </a:solidFill>
                  <a:latin typeface="Calibri"/>
                  <a:ea typeface="Calibri"/>
                  <a:cs typeface="Calibri"/>
                  <a:sym typeface="Calibri"/>
                </a:rPr>
                <a:t>2) Captain yet to be decided.</a:t>
              </a:r>
              <a:endParaRPr/>
            </a:p>
          </p:txBody>
        </p:sp>
      </p:grpSp>
      <p:grpSp>
        <p:nvGrpSpPr>
          <p:cNvPr id="148" name="Google Shape;148;p6"/>
          <p:cNvGrpSpPr/>
          <p:nvPr/>
        </p:nvGrpSpPr>
        <p:grpSpPr>
          <a:xfrm>
            <a:off x="9624525" y="5439778"/>
            <a:ext cx="2302199" cy="485316"/>
            <a:chOff x="0" y="0"/>
            <a:chExt cx="2302198" cy="485314"/>
          </a:xfrm>
        </p:grpSpPr>
        <p:sp>
          <p:nvSpPr>
            <p:cNvPr id="149" name="Google Shape;149;p6"/>
            <p:cNvSpPr/>
            <p:nvPr/>
          </p:nvSpPr>
          <p:spPr>
            <a:xfrm>
              <a:off x="0" y="46494"/>
              <a:ext cx="284292" cy="282612"/>
            </a:xfrm>
            <a:custGeom>
              <a:rect b="b" l="l" r="r" t="t"/>
              <a:pathLst>
                <a:path extrusionOk="0" h="21600" w="21600">
                  <a:moveTo>
                    <a:pt x="0" y="0"/>
                  </a:moveTo>
                  <a:lnTo>
                    <a:pt x="21600" y="0"/>
                  </a:lnTo>
                  <a:lnTo>
                    <a:pt x="14400" y="7200"/>
                  </a:lnTo>
                  <a:lnTo>
                    <a:pt x="7157" y="7200"/>
                  </a:lnTo>
                  <a:lnTo>
                    <a:pt x="7157" y="14443"/>
                  </a:lnTo>
                  <a:lnTo>
                    <a:pt x="0" y="21600"/>
                  </a:lnTo>
                  <a:close/>
                </a:path>
              </a:pathLst>
            </a:custGeom>
            <a:solidFill>
              <a:srgbClr val="002060"/>
            </a:solidFill>
            <a:ln cap="flat" cmpd="sng" w="19050">
              <a:solidFill>
                <a:srgbClr val="092937"/>
              </a:solidFill>
              <a:prstDash val="solid"/>
              <a:miter lim="800000"/>
              <a:headEnd len="sm" w="sm" type="none"/>
              <a:tailEnd len="sm" w="sm" type="none"/>
            </a:ln>
          </p:spPr>
          <p:txBody>
            <a:bodyPr anchorCtr="0" anchor="ctr" bIns="45700" lIns="45700" spcFirstLastPara="1" rIns="45700" wrap="square" tIns="45700">
              <a:noAutofit/>
            </a:bodyPr>
            <a:lstStyle/>
            <a:p>
              <a:pPr indent="0" lvl="0" marL="0" marR="0" rtl="0" algn="just">
                <a:lnSpc>
                  <a:spcPct val="100000"/>
                </a:lnSpc>
                <a:spcBef>
                  <a:spcPts val="0"/>
                </a:spcBef>
                <a:spcAft>
                  <a:spcPts val="0"/>
                </a:spcAft>
                <a:buClr>
                  <a:srgbClr val="000000"/>
                </a:buClr>
                <a:buSzPts val="900"/>
                <a:buFont typeface="Calibri"/>
                <a:buNone/>
              </a:pPr>
              <a:r>
                <a:t/>
              </a:r>
              <a:endParaRPr b="0" i="0" sz="900" u="none" cap="none" strike="noStrike">
                <a:solidFill>
                  <a:srgbClr val="000000"/>
                </a:solidFill>
                <a:latin typeface="Calibri"/>
                <a:ea typeface="Calibri"/>
                <a:cs typeface="Calibri"/>
                <a:sym typeface="Calibri"/>
              </a:endParaRPr>
            </a:p>
          </p:txBody>
        </p:sp>
        <p:sp>
          <p:nvSpPr>
            <p:cNvPr id="150" name="Google Shape;150;p6"/>
            <p:cNvSpPr txBox="1"/>
            <p:nvPr/>
          </p:nvSpPr>
          <p:spPr>
            <a:xfrm>
              <a:off x="309115" y="0"/>
              <a:ext cx="1993083" cy="485314"/>
            </a:xfrm>
            <a:prstGeom prst="rect">
              <a:avLst/>
            </a:prstGeom>
            <a:noFill/>
            <a:ln>
              <a:noFill/>
            </a:ln>
          </p:spPr>
          <p:txBody>
            <a:bodyPr anchorCtr="0" anchor="t" bIns="45700" lIns="45700" spcFirstLastPara="1" rIns="45700" wrap="square" tIns="45700">
              <a:spAutoFit/>
            </a:bodyPr>
            <a:lstStyle/>
            <a:p>
              <a:pPr indent="0" lvl="0" marL="0" marR="0" rtl="0" algn="just">
                <a:lnSpc>
                  <a:spcPct val="100000"/>
                </a:lnSpc>
                <a:spcBef>
                  <a:spcPts val="0"/>
                </a:spcBef>
                <a:spcAft>
                  <a:spcPts val="0"/>
                </a:spcAft>
                <a:buClr>
                  <a:srgbClr val="000000"/>
                </a:buClr>
                <a:buSzPts val="900"/>
                <a:buFont typeface="Calibri"/>
                <a:buNone/>
              </a:pPr>
              <a:r>
                <a:rPr b="1" i="0" lang="en-US" sz="900" u="none" cap="none" strike="noStrike">
                  <a:solidFill>
                    <a:srgbClr val="000000"/>
                  </a:solidFill>
                  <a:latin typeface="Calibri"/>
                  <a:ea typeface="Calibri"/>
                  <a:cs typeface="Calibri"/>
                  <a:sym typeface="Calibri"/>
                </a:rPr>
                <a:t>Performing Players from 2024 “Falcons” and “Warriors” being transitioned to “Team-1”.</a:t>
              </a:r>
              <a:endParaRPr/>
            </a:p>
          </p:txBody>
        </p:sp>
      </p:grpSp>
      <p:grpSp>
        <p:nvGrpSpPr>
          <p:cNvPr id="151" name="Google Shape;151;p6"/>
          <p:cNvGrpSpPr/>
          <p:nvPr/>
        </p:nvGrpSpPr>
        <p:grpSpPr>
          <a:xfrm>
            <a:off x="9624525" y="6121696"/>
            <a:ext cx="2302199" cy="485315"/>
            <a:chOff x="0" y="0"/>
            <a:chExt cx="2302198" cy="485314"/>
          </a:xfrm>
        </p:grpSpPr>
        <p:sp>
          <p:nvSpPr>
            <p:cNvPr id="152" name="Google Shape;152;p6"/>
            <p:cNvSpPr/>
            <p:nvPr/>
          </p:nvSpPr>
          <p:spPr>
            <a:xfrm>
              <a:off x="0" y="46494"/>
              <a:ext cx="284292" cy="282612"/>
            </a:xfrm>
            <a:custGeom>
              <a:rect b="b" l="l" r="r" t="t"/>
              <a:pathLst>
                <a:path extrusionOk="0" h="21600" w="21600">
                  <a:moveTo>
                    <a:pt x="0" y="0"/>
                  </a:moveTo>
                  <a:lnTo>
                    <a:pt x="21600" y="0"/>
                  </a:lnTo>
                  <a:lnTo>
                    <a:pt x="14400" y="7200"/>
                  </a:lnTo>
                  <a:lnTo>
                    <a:pt x="7157" y="7200"/>
                  </a:lnTo>
                  <a:lnTo>
                    <a:pt x="7157" y="14443"/>
                  </a:lnTo>
                  <a:lnTo>
                    <a:pt x="0" y="21600"/>
                  </a:lnTo>
                  <a:close/>
                </a:path>
              </a:pathLst>
            </a:custGeom>
            <a:solidFill>
              <a:srgbClr val="002060"/>
            </a:solidFill>
            <a:ln cap="flat" cmpd="sng" w="19050">
              <a:solidFill>
                <a:srgbClr val="092937"/>
              </a:solidFill>
              <a:prstDash val="solid"/>
              <a:miter lim="800000"/>
              <a:headEnd len="sm" w="sm" type="none"/>
              <a:tailEnd len="sm" w="sm" type="none"/>
            </a:ln>
          </p:spPr>
          <p:txBody>
            <a:bodyPr anchorCtr="0" anchor="ctr" bIns="45700" lIns="45700" spcFirstLastPara="1" rIns="45700" wrap="square" tIns="45700">
              <a:noAutofit/>
            </a:bodyPr>
            <a:lstStyle/>
            <a:p>
              <a:pPr indent="0" lvl="0" marL="0" marR="0" rtl="0" algn="just">
                <a:lnSpc>
                  <a:spcPct val="100000"/>
                </a:lnSpc>
                <a:spcBef>
                  <a:spcPts val="0"/>
                </a:spcBef>
                <a:spcAft>
                  <a:spcPts val="0"/>
                </a:spcAft>
                <a:buClr>
                  <a:srgbClr val="000000"/>
                </a:buClr>
                <a:buSzPts val="900"/>
                <a:buFont typeface="Calibri"/>
                <a:buNone/>
              </a:pPr>
              <a:r>
                <a:t/>
              </a:r>
              <a:endParaRPr b="0" i="0" sz="900" u="none" cap="none" strike="noStrike">
                <a:solidFill>
                  <a:srgbClr val="000000"/>
                </a:solidFill>
                <a:latin typeface="Calibri"/>
                <a:ea typeface="Calibri"/>
                <a:cs typeface="Calibri"/>
                <a:sym typeface="Calibri"/>
              </a:endParaRPr>
            </a:p>
          </p:txBody>
        </p:sp>
        <p:sp>
          <p:nvSpPr>
            <p:cNvPr id="153" name="Google Shape;153;p6"/>
            <p:cNvSpPr txBox="1"/>
            <p:nvPr/>
          </p:nvSpPr>
          <p:spPr>
            <a:xfrm>
              <a:off x="309115" y="0"/>
              <a:ext cx="1993083" cy="485314"/>
            </a:xfrm>
            <a:prstGeom prst="rect">
              <a:avLst/>
            </a:prstGeom>
            <a:noFill/>
            <a:ln>
              <a:noFill/>
            </a:ln>
          </p:spPr>
          <p:txBody>
            <a:bodyPr anchorCtr="0" anchor="t" bIns="45700" lIns="45700" spcFirstLastPara="1" rIns="45700" wrap="square" tIns="45700">
              <a:spAutoFit/>
            </a:bodyPr>
            <a:lstStyle/>
            <a:p>
              <a:pPr indent="0" lvl="0" marL="0" marR="0" rtl="0" algn="just">
                <a:lnSpc>
                  <a:spcPct val="100000"/>
                </a:lnSpc>
                <a:spcBef>
                  <a:spcPts val="0"/>
                </a:spcBef>
                <a:spcAft>
                  <a:spcPts val="0"/>
                </a:spcAft>
                <a:buClr>
                  <a:srgbClr val="000000"/>
                </a:buClr>
                <a:buSzPts val="900"/>
                <a:buFont typeface="Calibri"/>
                <a:buNone/>
              </a:pPr>
              <a:r>
                <a:rPr b="1" i="0" lang="en-US" sz="900" u="none" cap="none" strike="noStrike">
                  <a:solidFill>
                    <a:srgbClr val="000000"/>
                  </a:solidFill>
                  <a:latin typeface="Calibri"/>
                  <a:ea typeface="Calibri"/>
                  <a:cs typeface="Calibri"/>
                  <a:sym typeface="Calibri"/>
                </a:rPr>
                <a:t>New Joiners in Team-2 to have a feel of the League and develop themselves into better players in 2025.</a:t>
              </a:r>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7"/>
          <p:cNvSpPr/>
          <p:nvPr/>
        </p:nvSpPr>
        <p:spPr>
          <a:xfrm>
            <a:off x="-1" y="0"/>
            <a:ext cx="12188954" cy="6858000"/>
          </a:xfrm>
          <a:prstGeom prst="rect">
            <a:avLst/>
          </a:prstGeom>
          <a:solidFill>
            <a:srgbClr val="FFFFFF"/>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595959"/>
              </a:buClr>
              <a:buSzPts val="1800"/>
              <a:buFont typeface="Avenir"/>
              <a:buNone/>
            </a:pPr>
            <a:r>
              <a:t/>
            </a:r>
            <a:endParaRPr b="0" i="0" sz="1800" u="none" cap="none" strike="noStrike">
              <a:solidFill>
                <a:srgbClr val="595959"/>
              </a:solidFill>
              <a:latin typeface="Avenir"/>
              <a:ea typeface="Avenir"/>
              <a:cs typeface="Avenir"/>
              <a:sym typeface="Avenir"/>
            </a:endParaRPr>
          </a:p>
        </p:txBody>
      </p:sp>
      <p:sp>
        <p:nvSpPr>
          <p:cNvPr id="159" name="Google Shape;159;p7"/>
          <p:cNvSpPr/>
          <p:nvPr/>
        </p:nvSpPr>
        <p:spPr>
          <a:xfrm>
            <a:off x="3047" y="0"/>
            <a:ext cx="12188954" cy="6858000"/>
          </a:xfrm>
          <a:prstGeom prst="rect">
            <a:avLst/>
          </a:prstGeom>
          <a:solidFill>
            <a:srgbClr val="F2ECEA">
              <a:alpha val="69803"/>
            </a:srgbClr>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595959"/>
              </a:buClr>
              <a:buSzPts val="1800"/>
              <a:buFont typeface="Avenir"/>
              <a:buNone/>
            </a:pPr>
            <a:r>
              <a:t/>
            </a:r>
            <a:endParaRPr b="0" i="0" sz="1800" u="none" cap="none" strike="noStrike">
              <a:solidFill>
                <a:srgbClr val="595959"/>
              </a:solidFill>
              <a:latin typeface="Avenir"/>
              <a:ea typeface="Avenir"/>
              <a:cs typeface="Avenir"/>
              <a:sym typeface="Avenir"/>
            </a:endParaRPr>
          </a:p>
        </p:txBody>
      </p:sp>
      <p:sp>
        <p:nvSpPr>
          <p:cNvPr id="160" name="Google Shape;160;p7"/>
          <p:cNvSpPr txBox="1"/>
          <p:nvPr>
            <p:ph type="title"/>
          </p:nvPr>
        </p:nvSpPr>
        <p:spPr>
          <a:xfrm>
            <a:off x="208150" y="2462822"/>
            <a:ext cx="5629200" cy="1401300"/>
          </a:xfrm>
          <a:prstGeom prst="rect">
            <a:avLst/>
          </a:prstGeom>
          <a:noFill/>
          <a:ln>
            <a:noFill/>
          </a:ln>
        </p:spPr>
        <p:txBody>
          <a:bodyPr anchorCtr="0" anchor="b" bIns="45700" lIns="45700" spcFirstLastPara="1" rIns="45700" wrap="square" tIns="45700">
            <a:normAutofit fontScale="90000"/>
          </a:bodyPr>
          <a:lstStyle/>
          <a:p>
            <a:pPr indent="0" lvl="0" marL="0" marR="0" rtl="0" algn="l">
              <a:lnSpc>
                <a:spcPct val="100000"/>
              </a:lnSpc>
              <a:spcBef>
                <a:spcPts val="0"/>
              </a:spcBef>
              <a:spcAft>
                <a:spcPts val="0"/>
              </a:spcAft>
              <a:buClr>
                <a:srgbClr val="44131A"/>
              </a:buClr>
              <a:buSzPct val="100000"/>
              <a:buFont typeface="Avenir"/>
              <a:buNone/>
            </a:pPr>
            <a:r>
              <a:rPr b="1" lang="en-US" sz="3000">
                <a:solidFill>
                  <a:srgbClr val="44131A"/>
                </a:solidFill>
              </a:rPr>
              <a:t>BC Attaching Cricket 2025 </a:t>
            </a:r>
            <a:endParaRPr b="1" sz="3000">
              <a:solidFill>
                <a:srgbClr val="44131A"/>
              </a:solidFill>
            </a:endParaRPr>
          </a:p>
          <a:p>
            <a:pPr indent="0" lvl="0" marL="0" marR="0" rtl="0" algn="l">
              <a:lnSpc>
                <a:spcPct val="100000"/>
              </a:lnSpc>
              <a:spcBef>
                <a:spcPts val="0"/>
              </a:spcBef>
              <a:spcAft>
                <a:spcPts val="0"/>
              </a:spcAft>
              <a:buClr>
                <a:srgbClr val="44131A"/>
              </a:buClr>
              <a:buSzPct val="100000"/>
              <a:buFont typeface="Avenir"/>
              <a:buNone/>
            </a:pPr>
            <a:r>
              <a:t/>
            </a:r>
            <a:endParaRPr sz="3000">
              <a:solidFill>
                <a:srgbClr val="44131A"/>
              </a:solidFill>
            </a:endParaRPr>
          </a:p>
          <a:p>
            <a:pPr indent="0" lvl="0" marL="0" marR="0" rtl="0" algn="l">
              <a:lnSpc>
                <a:spcPct val="100000"/>
              </a:lnSpc>
              <a:spcBef>
                <a:spcPts val="0"/>
              </a:spcBef>
              <a:spcAft>
                <a:spcPts val="0"/>
              </a:spcAft>
              <a:buClr>
                <a:srgbClr val="44131A"/>
              </a:buClr>
              <a:buSzPct val="100000"/>
              <a:buFont typeface="Avenir"/>
              <a:buNone/>
            </a:pPr>
            <a:r>
              <a:rPr lang="en-US" sz="3000">
                <a:solidFill>
                  <a:srgbClr val="44131A"/>
                </a:solidFill>
              </a:rPr>
              <a:t>Department’s Demography</a:t>
            </a:r>
            <a:endParaRPr/>
          </a:p>
        </p:txBody>
      </p:sp>
      <p:sp>
        <p:nvSpPr>
          <p:cNvPr id="161" name="Google Shape;161;p7"/>
          <p:cNvSpPr/>
          <p:nvPr/>
        </p:nvSpPr>
        <p:spPr>
          <a:xfrm>
            <a:off x="5998283" y="0"/>
            <a:ext cx="6193717" cy="6858000"/>
          </a:xfrm>
          <a:prstGeom prst="rect">
            <a:avLst/>
          </a:prstGeom>
          <a:solidFill>
            <a:srgbClr val="651C27"/>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595959"/>
              </a:buClr>
              <a:buSzPts val="1800"/>
              <a:buFont typeface="Avenir"/>
              <a:buNone/>
            </a:pPr>
            <a:r>
              <a:t/>
            </a:r>
            <a:endParaRPr b="0" i="0" sz="1800" u="none" cap="none" strike="noStrike">
              <a:solidFill>
                <a:srgbClr val="595959"/>
              </a:solidFill>
              <a:latin typeface="Avenir"/>
              <a:ea typeface="Avenir"/>
              <a:cs typeface="Avenir"/>
              <a:sym typeface="Avenir"/>
            </a:endParaRPr>
          </a:p>
        </p:txBody>
      </p:sp>
      <p:sp>
        <p:nvSpPr>
          <p:cNvPr id="162" name="Google Shape;162;p7"/>
          <p:cNvSpPr/>
          <p:nvPr/>
        </p:nvSpPr>
        <p:spPr>
          <a:xfrm rot="10800000">
            <a:off x="5998281" y="-3"/>
            <a:ext cx="6193719" cy="6858000"/>
          </a:xfrm>
          <a:prstGeom prst="rect">
            <a:avLst/>
          </a:prstGeom>
          <a:blipFill rotWithShape="1">
            <a:blip r:embed="rId3">
              <a:alphaModFix/>
            </a:blip>
            <a:stretch>
              <a:fillRect b="0" l="0" r="0" t="0"/>
            </a:stretch>
          </a:blip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Avenir"/>
              <a:buNone/>
            </a:pPr>
            <a:r>
              <a:t/>
            </a:r>
            <a:endParaRPr b="0" i="0" sz="1800" u="none" cap="none" strike="noStrike">
              <a:solidFill>
                <a:srgbClr val="FFFFFF"/>
              </a:solidFill>
              <a:latin typeface="Avenir"/>
              <a:ea typeface="Avenir"/>
              <a:cs typeface="Avenir"/>
              <a:sym typeface="Avenir"/>
            </a:endParaRPr>
          </a:p>
        </p:txBody>
      </p:sp>
      <p:pic>
        <p:nvPicPr>
          <p:cNvPr descr="Picture 5" id="163" name="Google Shape;163;p7"/>
          <p:cNvPicPr preferRelativeResize="0"/>
          <p:nvPr/>
        </p:nvPicPr>
        <p:blipFill rotWithShape="1">
          <a:blip r:embed="rId4">
            <a:alphaModFix/>
          </a:blip>
          <a:srcRect b="0" l="0" r="0" t="0"/>
          <a:stretch/>
        </p:blipFill>
        <p:spPr>
          <a:xfrm>
            <a:off x="6732217" y="1017640"/>
            <a:ext cx="4817467" cy="4817467"/>
          </a:xfrm>
          <a:prstGeom prst="rect">
            <a:avLst/>
          </a:prstGeom>
          <a:noFill/>
          <a:ln>
            <a:noFill/>
          </a:ln>
        </p:spPr>
      </p:pic>
      <p:pic>
        <p:nvPicPr>
          <p:cNvPr descr="Picture 6" id="164" name="Google Shape;164;p7"/>
          <p:cNvPicPr preferRelativeResize="0"/>
          <p:nvPr/>
        </p:nvPicPr>
        <p:blipFill rotWithShape="1">
          <a:blip r:embed="rId5">
            <a:alphaModFix/>
          </a:blip>
          <a:srcRect b="0" l="0" r="0" t="0"/>
          <a:stretch/>
        </p:blipFill>
        <p:spPr>
          <a:xfrm>
            <a:off x="7316426" y="5967550"/>
            <a:ext cx="812802" cy="848451"/>
          </a:xfrm>
          <a:prstGeom prst="rect">
            <a:avLst/>
          </a:prstGeom>
          <a:noFill/>
          <a:ln>
            <a:noFill/>
          </a:ln>
        </p:spPr>
      </p:pic>
      <p:pic>
        <p:nvPicPr>
          <p:cNvPr descr="Picture 7" id="165" name="Google Shape;165;p7"/>
          <p:cNvPicPr preferRelativeResize="0"/>
          <p:nvPr/>
        </p:nvPicPr>
        <p:blipFill rotWithShape="1">
          <a:blip r:embed="rId6">
            <a:alphaModFix/>
          </a:blip>
          <a:srcRect b="0" l="0" r="0" t="0"/>
          <a:stretch/>
        </p:blipFill>
        <p:spPr>
          <a:xfrm>
            <a:off x="8672841" y="5967550"/>
            <a:ext cx="936221" cy="848450"/>
          </a:xfrm>
          <a:prstGeom prst="rect">
            <a:avLst/>
          </a:prstGeom>
          <a:noFill/>
          <a:ln>
            <a:noFill/>
          </a:ln>
        </p:spPr>
      </p:pic>
      <p:pic>
        <p:nvPicPr>
          <p:cNvPr descr="Picture 8" id="166" name="Google Shape;166;p7"/>
          <p:cNvPicPr preferRelativeResize="0"/>
          <p:nvPr/>
        </p:nvPicPr>
        <p:blipFill rotWithShape="1">
          <a:blip r:embed="rId7">
            <a:alphaModFix/>
          </a:blip>
          <a:srcRect b="0" l="0" r="0" t="0"/>
          <a:stretch/>
        </p:blipFill>
        <p:spPr>
          <a:xfrm>
            <a:off x="10293539" y="5922326"/>
            <a:ext cx="770023" cy="84845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pic>
        <p:nvPicPr>
          <p:cNvPr id="171" name="Google Shape;171;p9"/>
          <p:cNvPicPr preferRelativeResize="0"/>
          <p:nvPr/>
        </p:nvPicPr>
        <p:blipFill>
          <a:blip r:embed="rId3">
            <a:alphaModFix/>
          </a:blip>
          <a:stretch>
            <a:fillRect/>
          </a:stretch>
        </p:blipFill>
        <p:spPr>
          <a:xfrm>
            <a:off x="0" y="0"/>
            <a:ext cx="12191999" cy="6714948"/>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8"/>
          <p:cNvSpPr txBox="1"/>
          <p:nvPr/>
        </p:nvSpPr>
        <p:spPr>
          <a:xfrm>
            <a:off x="45725" y="21167"/>
            <a:ext cx="5613900" cy="488700"/>
          </a:xfrm>
          <a:prstGeom prst="rect">
            <a:avLst/>
          </a:prstGeom>
          <a:noFill/>
          <a:ln>
            <a:noFill/>
          </a:ln>
        </p:spPr>
        <p:txBody>
          <a:bodyPr anchorCtr="0" anchor="t" bIns="45700" lIns="45700" spcFirstLastPara="1" rIns="45700" wrap="square" tIns="45700">
            <a:normAutofit fontScale="85000" lnSpcReduction="10000"/>
          </a:bodyPr>
          <a:lstStyle/>
          <a:p>
            <a:pPr indent="0" lvl="0" marL="0" marR="0" rtl="0" algn="l">
              <a:lnSpc>
                <a:spcPct val="100000"/>
              </a:lnSpc>
              <a:spcBef>
                <a:spcPts val="0"/>
              </a:spcBef>
              <a:spcAft>
                <a:spcPts val="0"/>
              </a:spcAft>
              <a:buClr>
                <a:srgbClr val="44131A"/>
              </a:buClr>
              <a:buSzPct val="100000"/>
              <a:buFont typeface="Avenir"/>
              <a:buNone/>
            </a:pPr>
            <a:r>
              <a:rPr b="1" lang="en-US" sz="3300">
                <a:solidFill>
                  <a:srgbClr val="44131A"/>
                </a:solidFill>
                <a:latin typeface="Avenir"/>
                <a:ea typeface="Avenir"/>
                <a:cs typeface="Avenir"/>
                <a:sym typeface="Avenir"/>
              </a:rPr>
              <a:t>BC Attaching Cricket Members</a:t>
            </a:r>
            <a:endParaRPr b="1"/>
          </a:p>
        </p:txBody>
      </p:sp>
      <p:sp>
        <p:nvSpPr>
          <p:cNvPr id="177" name="Google Shape;177;p8"/>
          <p:cNvSpPr txBox="1"/>
          <p:nvPr/>
        </p:nvSpPr>
        <p:spPr>
          <a:xfrm>
            <a:off x="53476" y="412650"/>
            <a:ext cx="5079600" cy="36930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C00000"/>
              </a:buClr>
              <a:buSzPts val="1800"/>
              <a:buFont typeface="Calibri"/>
              <a:buNone/>
            </a:pPr>
            <a:r>
              <a:rPr b="1" i="0" lang="en-US" sz="1800" u="none" cap="none" strike="noStrike">
                <a:solidFill>
                  <a:srgbClr val="C00000"/>
                </a:solidFill>
                <a:latin typeface="Calibri"/>
                <a:ea typeface="Calibri"/>
                <a:cs typeface="Calibri"/>
                <a:sym typeface="Calibri"/>
              </a:rPr>
              <a:t>2025 | </a:t>
            </a:r>
            <a:r>
              <a:rPr b="1" lang="en-US" sz="1800">
                <a:solidFill>
                  <a:srgbClr val="C00000"/>
                </a:solidFill>
                <a:latin typeface="Calibri"/>
                <a:ea typeface="Calibri"/>
                <a:cs typeface="Calibri"/>
                <a:sym typeface="Calibri"/>
              </a:rPr>
              <a:t>Memb</a:t>
            </a:r>
            <a:r>
              <a:rPr b="1" i="0" lang="en-US" sz="1800" u="none" cap="none" strike="noStrike">
                <a:solidFill>
                  <a:srgbClr val="C00000"/>
                </a:solidFill>
                <a:latin typeface="Calibri"/>
                <a:ea typeface="Calibri"/>
                <a:cs typeface="Calibri"/>
                <a:sym typeface="Calibri"/>
              </a:rPr>
              <a:t>er</a:t>
            </a:r>
            <a:r>
              <a:rPr b="1" lang="en-US" sz="1800">
                <a:solidFill>
                  <a:srgbClr val="C00000"/>
                </a:solidFill>
                <a:latin typeface="Calibri"/>
                <a:ea typeface="Calibri"/>
                <a:cs typeface="Calibri"/>
                <a:sym typeface="Calibri"/>
              </a:rPr>
              <a:t>’s Demography | Overall &amp; Batters</a:t>
            </a:r>
            <a:endParaRPr/>
          </a:p>
        </p:txBody>
      </p:sp>
      <p:graphicFrame>
        <p:nvGraphicFramePr>
          <p:cNvPr id="178" name="Google Shape;178;p8"/>
          <p:cNvGraphicFramePr/>
          <p:nvPr/>
        </p:nvGraphicFramePr>
        <p:xfrm>
          <a:off x="7150175" y="105750"/>
          <a:ext cx="3000000" cy="3000000"/>
        </p:xfrm>
        <a:graphic>
          <a:graphicData uri="http://schemas.openxmlformats.org/drawingml/2006/table">
            <a:tbl>
              <a:tblPr>
                <a:noFill/>
                <a:tableStyleId>{A7345E45-1E85-4ADE-8A3A-2F7DCCDF5003}</a:tableStyleId>
              </a:tblPr>
              <a:tblGrid>
                <a:gridCol w="1284450"/>
                <a:gridCol w="932550"/>
              </a:tblGrid>
              <a:tr h="113625">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Roles (By Members)</a:t>
                      </a:r>
                      <a:endParaRPr b="1" sz="800">
                        <a:latin typeface="Calibri"/>
                        <a:ea typeface="Calibri"/>
                        <a:cs typeface="Calibri"/>
                        <a:sym typeface="Calibri"/>
                      </a:endParaRPr>
                    </a:p>
                  </a:txBody>
                  <a:tcPr marT="91425" marB="91425" marR="91425" marL="91425">
                    <a:lnB cap="flat" cmpd="sng" w="9525">
                      <a:solidFill>
                        <a:srgbClr val="44B3E1"/>
                      </a:solidFill>
                      <a:prstDash val="solid"/>
                      <a:round/>
                      <a:headEnd len="sm" w="sm" type="none"/>
                      <a:tailEnd len="sm" w="sm" type="none"/>
                    </a:lnB>
                    <a:solidFill>
                      <a:srgbClr val="C0E6F5"/>
                    </a:solidFill>
                  </a:tcPr>
                </a:tc>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Count</a:t>
                      </a:r>
                      <a:endParaRPr b="1" sz="800">
                        <a:latin typeface="Calibri"/>
                        <a:ea typeface="Calibri"/>
                        <a:cs typeface="Calibri"/>
                        <a:sym typeface="Calibri"/>
                      </a:endParaRPr>
                    </a:p>
                  </a:txBody>
                  <a:tcPr marT="91425" marB="91425" marR="91425" marL="91425">
                    <a:lnB cap="flat" cmpd="sng" w="9525">
                      <a:solidFill>
                        <a:srgbClr val="44B3E1"/>
                      </a:solidFill>
                      <a:prstDash val="solid"/>
                      <a:round/>
                      <a:headEnd len="sm" w="sm" type="none"/>
                      <a:tailEnd len="sm" w="sm" type="none"/>
                    </a:lnB>
                    <a:solidFill>
                      <a:srgbClr val="C0E6F5"/>
                    </a:solidFill>
                  </a:tcPr>
                </a:tc>
              </a:tr>
              <a:tr h="248550">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BATTER</a:t>
                      </a:r>
                      <a:endParaRPr b="1" sz="800">
                        <a:latin typeface="Calibri"/>
                        <a:ea typeface="Calibri"/>
                        <a:cs typeface="Calibri"/>
                        <a:sym typeface="Calibri"/>
                      </a:endParaRPr>
                    </a:p>
                  </a:txBody>
                  <a:tcPr marT="91425" marB="91425" marR="91425" marL="91425">
                    <a:lnT cap="flat" cmpd="sng" w="9525">
                      <a:solidFill>
                        <a:srgbClr val="44B3E1"/>
                      </a:solidFill>
                      <a:prstDash val="solid"/>
                      <a:round/>
                      <a:headEnd len="sm" w="sm" type="none"/>
                      <a:tailEnd len="sm" w="sm" type="none"/>
                    </a:lnT>
                  </a:tcPr>
                </a:tc>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10</a:t>
                      </a:r>
                      <a:endParaRPr b="1" sz="800">
                        <a:latin typeface="Calibri"/>
                        <a:ea typeface="Calibri"/>
                        <a:cs typeface="Calibri"/>
                        <a:sym typeface="Calibri"/>
                      </a:endParaRPr>
                    </a:p>
                  </a:txBody>
                  <a:tcPr marT="91425" marB="91425" marR="91425" marL="91425">
                    <a:lnT cap="flat" cmpd="sng" w="9525">
                      <a:solidFill>
                        <a:srgbClr val="44B3E1"/>
                      </a:solidFill>
                      <a:prstDash val="solid"/>
                      <a:round/>
                      <a:headEnd len="sm" w="sm" type="none"/>
                      <a:tailEnd len="sm" w="sm" type="none"/>
                    </a:lnT>
                  </a:tcPr>
                </a:tc>
              </a:tr>
              <a:tr h="248550">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BATTING_ALLROUNDER</a:t>
                      </a:r>
                      <a:endParaRPr b="1" sz="800">
                        <a:latin typeface="Calibri"/>
                        <a:ea typeface="Calibri"/>
                        <a:cs typeface="Calibri"/>
                        <a:sym typeface="Calibri"/>
                      </a:endParaRPr>
                    </a:p>
                  </a:txBody>
                  <a:tcPr marT="91425" marB="91425" marR="91425" marL="91425"/>
                </a:tc>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6</a:t>
                      </a:r>
                      <a:endParaRPr b="1" sz="800">
                        <a:latin typeface="Calibri"/>
                        <a:ea typeface="Calibri"/>
                        <a:cs typeface="Calibri"/>
                        <a:sym typeface="Calibri"/>
                      </a:endParaRPr>
                    </a:p>
                  </a:txBody>
                  <a:tcPr marT="91425" marB="91425" marR="91425" marL="91425"/>
                </a:tc>
              </a:tr>
              <a:tr h="248550">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BOWLER</a:t>
                      </a:r>
                      <a:endParaRPr b="1" sz="800">
                        <a:latin typeface="Calibri"/>
                        <a:ea typeface="Calibri"/>
                        <a:cs typeface="Calibri"/>
                        <a:sym typeface="Calibri"/>
                      </a:endParaRPr>
                    </a:p>
                  </a:txBody>
                  <a:tcPr marT="91425" marB="91425" marR="91425" marL="91425"/>
                </a:tc>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11</a:t>
                      </a:r>
                      <a:endParaRPr b="1" sz="800">
                        <a:latin typeface="Calibri"/>
                        <a:ea typeface="Calibri"/>
                        <a:cs typeface="Calibri"/>
                        <a:sym typeface="Calibri"/>
                      </a:endParaRPr>
                    </a:p>
                  </a:txBody>
                  <a:tcPr marT="91425" marB="91425" marR="91425" marL="91425"/>
                </a:tc>
              </a:tr>
              <a:tr h="248550">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BOWLING_ALLROUNDER</a:t>
                      </a:r>
                      <a:endParaRPr b="1" sz="800">
                        <a:latin typeface="Calibri"/>
                        <a:ea typeface="Calibri"/>
                        <a:cs typeface="Calibri"/>
                        <a:sym typeface="Calibri"/>
                      </a:endParaRPr>
                    </a:p>
                  </a:txBody>
                  <a:tcPr marT="91425" marB="91425" marR="91425" marL="91425"/>
                </a:tc>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10</a:t>
                      </a:r>
                      <a:endParaRPr b="1" sz="800">
                        <a:latin typeface="Calibri"/>
                        <a:ea typeface="Calibri"/>
                        <a:cs typeface="Calibri"/>
                        <a:sym typeface="Calibri"/>
                      </a:endParaRPr>
                    </a:p>
                  </a:txBody>
                  <a:tcPr marT="91425" marB="91425" marR="91425" marL="91425"/>
                </a:tc>
              </a:tr>
              <a:tr h="248550">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WK-BATTER</a:t>
                      </a:r>
                      <a:endParaRPr b="1" sz="800">
                        <a:latin typeface="Calibri"/>
                        <a:ea typeface="Calibri"/>
                        <a:cs typeface="Calibri"/>
                        <a:sym typeface="Calibri"/>
                      </a:endParaRPr>
                    </a:p>
                  </a:txBody>
                  <a:tcPr marT="91425" marB="91425" marR="91425" marL="91425">
                    <a:lnB cap="flat" cmpd="sng" w="9525">
                      <a:solidFill>
                        <a:srgbClr val="44B3E1"/>
                      </a:solidFill>
                      <a:prstDash val="solid"/>
                      <a:round/>
                      <a:headEnd len="sm" w="sm" type="none"/>
                      <a:tailEnd len="sm" w="sm" type="none"/>
                    </a:lnB>
                  </a:tcPr>
                </a:tc>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6</a:t>
                      </a:r>
                      <a:endParaRPr b="1" sz="800">
                        <a:latin typeface="Calibri"/>
                        <a:ea typeface="Calibri"/>
                        <a:cs typeface="Calibri"/>
                        <a:sym typeface="Calibri"/>
                      </a:endParaRPr>
                    </a:p>
                  </a:txBody>
                  <a:tcPr marT="91425" marB="91425" marR="91425" marL="91425">
                    <a:lnB cap="flat" cmpd="sng" w="9525">
                      <a:solidFill>
                        <a:srgbClr val="44B3E1"/>
                      </a:solidFill>
                      <a:prstDash val="solid"/>
                      <a:round/>
                      <a:headEnd len="sm" w="sm" type="none"/>
                      <a:tailEnd len="sm" w="sm" type="none"/>
                    </a:lnB>
                  </a:tcPr>
                </a:tc>
              </a:tr>
              <a:tr h="248550">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Grand Total</a:t>
                      </a:r>
                      <a:endParaRPr b="1" sz="800">
                        <a:latin typeface="Calibri"/>
                        <a:ea typeface="Calibri"/>
                        <a:cs typeface="Calibri"/>
                        <a:sym typeface="Calibri"/>
                      </a:endParaRPr>
                    </a:p>
                  </a:txBody>
                  <a:tcPr marT="91425" marB="91425" marR="91425" marL="91425">
                    <a:lnT cap="flat" cmpd="sng" w="9525">
                      <a:solidFill>
                        <a:srgbClr val="44B3E1"/>
                      </a:solidFill>
                      <a:prstDash val="solid"/>
                      <a:round/>
                      <a:headEnd len="sm" w="sm" type="none"/>
                      <a:tailEnd len="sm" w="sm" type="none"/>
                    </a:lnT>
                    <a:solidFill>
                      <a:srgbClr val="C0E6F5"/>
                    </a:solidFill>
                  </a:tcPr>
                </a:tc>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43</a:t>
                      </a:r>
                      <a:endParaRPr b="1" sz="800">
                        <a:latin typeface="Calibri"/>
                        <a:ea typeface="Calibri"/>
                        <a:cs typeface="Calibri"/>
                        <a:sym typeface="Calibri"/>
                      </a:endParaRPr>
                    </a:p>
                  </a:txBody>
                  <a:tcPr marT="91425" marB="91425" marR="91425" marL="91425">
                    <a:lnT cap="flat" cmpd="sng" w="9525">
                      <a:solidFill>
                        <a:srgbClr val="44B3E1"/>
                      </a:solidFill>
                      <a:prstDash val="solid"/>
                      <a:round/>
                      <a:headEnd len="sm" w="sm" type="none"/>
                      <a:tailEnd len="sm" w="sm" type="none"/>
                    </a:lnT>
                    <a:solidFill>
                      <a:srgbClr val="C0E6F5"/>
                    </a:solidFill>
                  </a:tcPr>
                </a:tc>
              </a:tr>
            </a:tbl>
          </a:graphicData>
        </a:graphic>
      </p:graphicFrame>
      <p:graphicFrame>
        <p:nvGraphicFramePr>
          <p:cNvPr id="179" name="Google Shape;179;p8"/>
          <p:cNvGraphicFramePr/>
          <p:nvPr/>
        </p:nvGraphicFramePr>
        <p:xfrm>
          <a:off x="7214513" y="5522375"/>
          <a:ext cx="3000000" cy="3000000"/>
        </p:xfrm>
        <a:graphic>
          <a:graphicData uri="http://schemas.openxmlformats.org/drawingml/2006/table">
            <a:tbl>
              <a:tblPr>
                <a:noFill/>
                <a:tableStyleId>{A7345E45-1E85-4ADE-8A3A-2F7DCCDF5003}</a:tableStyleId>
              </a:tblPr>
              <a:tblGrid>
                <a:gridCol w="1596150"/>
                <a:gridCol w="565475"/>
              </a:tblGrid>
              <a:tr h="164300">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Batters (By Format)</a:t>
                      </a:r>
                      <a:endParaRPr b="1" sz="800">
                        <a:latin typeface="Calibri"/>
                        <a:ea typeface="Calibri"/>
                        <a:cs typeface="Calibri"/>
                        <a:sym typeface="Calibri"/>
                      </a:endParaRPr>
                    </a:p>
                  </a:txBody>
                  <a:tcPr marT="91425" marB="91425" marR="91425" marL="91425">
                    <a:lnB cap="flat" cmpd="sng" w="9525">
                      <a:solidFill>
                        <a:srgbClr val="44B3E1"/>
                      </a:solidFill>
                      <a:prstDash val="solid"/>
                      <a:round/>
                      <a:headEnd len="sm" w="sm" type="none"/>
                      <a:tailEnd len="sm" w="sm" type="none"/>
                    </a:lnB>
                    <a:solidFill>
                      <a:srgbClr val="C0E6F5"/>
                    </a:solidFill>
                  </a:tcPr>
                </a:tc>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Count</a:t>
                      </a:r>
                      <a:endParaRPr b="1" sz="800">
                        <a:latin typeface="Calibri"/>
                        <a:ea typeface="Calibri"/>
                        <a:cs typeface="Calibri"/>
                        <a:sym typeface="Calibri"/>
                      </a:endParaRPr>
                    </a:p>
                  </a:txBody>
                  <a:tcPr marT="91425" marB="91425" marR="91425" marL="91425">
                    <a:lnB cap="flat" cmpd="sng" w="9525">
                      <a:solidFill>
                        <a:srgbClr val="44B3E1"/>
                      </a:solidFill>
                      <a:prstDash val="solid"/>
                      <a:round/>
                      <a:headEnd len="sm" w="sm" type="none"/>
                      <a:tailEnd len="sm" w="sm" type="none"/>
                    </a:lnB>
                    <a:solidFill>
                      <a:srgbClr val="C0E6F5"/>
                    </a:solidFill>
                  </a:tcPr>
                </a:tc>
              </a:tr>
              <a:tr h="174525">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Longer Format (T-40s/T-50s)</a:t>
                      </a:r>
                      <a:endParaRPr b="1" sz="800">
                        <a:latin typeface="Calibri"/>
                        <a:ea typeface="Calibri"/>
                        <a:cs typeface="Calibri"/>
                        <a:sym typeface="Calibri"/>
                      </a:endParaRPr>
                    </a:p>
                  </a:txBody>
                  <a:tcPr marT="91425" marB="91425" marR="91425" marL="91425">
                    <a:lnT cap="flat" cmpd="sng" w="9525">
                      <a:solidFill>
                        <a:srgbClr val="44B3E1"/>
                      </a:solidFill>
                      <a:prstDash val="solid"/>
                      <a:round/>
                      <a:headEnd len="sm" w="sm" type="none"/>
                      <a:tailEnd len="sm" w="sm" type="none"/>
                    </a:lnT>
                  </a:tcPr>
                </a:tc>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18</a:t>
                      </a:r>
                      <a:endParaRPr b="1" sz="800">
                        <a:latin typeface="Calibri"/>
                        <a:ea typeface="Calibri"/>
                        <a:cs typeface="Calibri"/>
                        <a:sym typeface="Calibri"/>
                      </a:endParaRPr>
                    </a:p>
                  </a:txBody>
                  <a:tcPr marT="91425" marB="91425" marR="91425" marL="91425">
                    <a:lnT cap="flat" cmpd="sng" w="9525">
                      <a:solidFill>
                        <a:srgbClr val="44B3E1"/>
                      </a:solidFill>
                      <a:prstDash val="solid"/>
                      <a:round/>
                      <a:headEnd len="sm" w="sm" type="none"/>
                      <a:tailEnd len="sm" w="sm" type="none"/>
                    </a:lnT>
                  </a:tcPr>
                </a:tc>
              </a:tr>
              <a:tr h="174525">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Multi-Format (T-50s, T-40s, T-20s)</a:t>
                      </a:r>
                      <a:endParaRPr b="1" sz="800">
                        <a:latin typeface="Calibri"/>
                        <a:ea typeface="Calibri"/>
                        <a:cs typeface="Calibri"/>
                        <a:sym typeface="Calibri"/>
                      </a:endParaRPr>
                    </a:p>
                  </a:txBody>
                  <a:tcPr marT="91425" marB="91425" marR="91425" marL="91425"/>
                </a:tc>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19</a:t>
                      </a:r>
                      <a:endParaRPr b="1" sz="800">
                        <a:latin typeface="Calibri"/>
                        <a:ea typeface="Calibri"/>
                        <a:cs typeface="Calibri"/>
                        <a:sym typeface="Calibri"/>
                      </a:endParaRPr>
                    </a:p>
                  </a:txBody>
                  <a:tcPr marT="91425" marB="91425" marR="91425" marL="91425"/>
                </a:tc>
              </a:tr>
              <a:tr h="174525">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Shorter Format (T-20s)</a:t>
                      </a:r>
                      <a:endParaRPr b="1" sz="800">
                        <a:latin typeface="Calibri"/>
                        <a:ea typeface="Calibri"/>
                        <a:cs typeface="Calibri"/>
                        <a:sym typeface="Calibri"/>
                      </a:endParaRPr>
                    </a:p>
                  </a:txBody>
                  <a:tcPr marT="91425" marB="91425" marR="91425" marL="91425">
                    <a:lnB cap="flat" cmpd="sng" w="9525">
                      <a:solidFill>
                        <a:srgbClr val="44B3E1"/>
                      </a:solidFill>
                      <a:prstDash val="solid"/>
                      <a:round/>
                      <a:headEnd len="sm" w="sm" type="none"/>
                      <a:tailEnd len="sm" w="sm" type="none"/>
                    </a:lnB>
                  </a:tcPr>
                </a:tc>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6</a:t>
                      </a:r>
                      <a:endParaRPr b="1" sz="800">
                        <a:latin typeface="Calibri"/>
                        <a:ea typeface="Calibri"/>
                        <a:cs typeface="Calibri"/>
                        <a:sym typeface="Calibri"/>
                      </a:endParaRPr>
                    </a:p>
                  </a:txBody>
                  <a:tcPr marT="91425" marB="91425" marR="91425" marL="91425">
                    <a:lnB cap="flat" cmpd="sng" w="9525">
                      <a:solidFill>
                        <a:srgbClr val="44B3E1"/>
                      </a:solidFill>
                      <a:prstDash val="solid"/>
                      <a:round/>
                      <a:headEnd len="sm" w="sm" type="none"/>
                      <a:tailEnd len="sm" w="sm" type="none"/>
                    </a:lnB>
                  </a:tcPr>
                </a:tc>
              </a:tr>
              <a:tr h="174525">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Grand Total</a:t>
                      </a:r>
                      <a:endParaRPr b="1" sz="800">
                        <a:latin typeface="Calibri"/>
                        <a:ea typeface="Calibri"/>
                        <a:cs typeface="Calibri"/>
                        <a:sym typeface="Calibri"/>
                      </a:endParaRPr>
                    </a:p>
                  </a:txBody>
                  <a:tcPr marT="91425" marB="91425" marR="91425" marL="91425">
                    <a:lnT cap="flat" cmpd="sng" w="9525">
                      <a:solidFill>
                        <a:srgbClr val="44B3E1"/>
                      </a:solidFill>
                      <a:prstDash val="solid"/>
                      <a:round/>
                      <a:headEnd len="sm" w="sm" type="none"/>
                      <a:tailEnd len="sm" w="sm" type="none"/>
                    </a:lnT>
                    <a:solidFill>
                      <a:srgbClr val="C0E6F5"/>
                    </a:solidFill>
                  </a:tcPr>
                </a:tc>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43</a:t>
                      </a:r>
                      <a:endParaRPr b="1" sz="800">
                        <a:latin typeface="Calibri"/>
                        <a:ea typeface="Calibri"/>
                        <a:cs typeface="Calibri"/>
                        <a:sym typeface="Calibri"/>
                      </a:endParaRPr>
                    </a:p>
                  </a:txBody>
                  <a:tcPr marT="91425" marB="91425" marR="91425" marL="91425">
                    <a:lnT cap="flat" cmpd="sng" w="9525">
                      <a:solidFill>
                        <a:srgbClr val="44B3E1"/>
                      </a:solidFill>
                      <a:prstDash val="solid"/>
                      <a:round/>
                      <a:headEnd len="sm" w="sm" type="none"/>
                      <a:tailEnd len="sm" w="sm" type="none"/>
                    </a:lnT>
                    <a:solidFill>
                      <a:srgbClr val="C0E6F5"/>
                    </a:solidFill>
                  </a:tcPr>
                </a:tc>
              </a:tr>
            </a:tbl>
          </a:graphicData>
        </a:graphic>
      </p:graphicFrame>
      <p:graphicFrame>
        <p:nvGraphicFramePr>
          <p:cNvPr id="180" name="Google Shape;180;p8"/>
          <p:cNvGraphicFramePr/>
          <p:nvPr/>
        </p:nvGraphicFramePr>
        <p:xfrm>
          <a:off x="7181925" y="3158375"/>
          <a:ext cx="3000000" cy="3000000"/>
        </p:xfrm>
        <a:graphic>
          <a:graphicData uri="http://schemas.openxmlformats.org/drawingml/2006/table">
            <a:tbl>
              <a:tblPr>
                <a:noFill/>
                <a:tableStyleId>{A7345E45-1E85-4ADE-8A3A-2F7DCCDF5003}</a:tableStyleId>
              </a:tblPr>
              <a:tblGrid>
                <a:gridCol w="1366025"/>
                <a:gridCol w="850975"/>
              </a:tblGrid>
              <a:tr h="144775">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Batters (Left vs Right)</a:t>
                      </a:r>
                      <a:endParaRPr b="1" sz="800">
                        <a:latin typeface="Calibri"/>
                        <a:ea typeface="Calibri"/>
                        <a:cs typeface="Calibri"/>
                        <a:sym typeface="Calibri"/>
                      </a:endParaRPr>
                    </a:p>
                  </a:txBody>
                  <a:tcPr marT="91425" marB="91425" marR="91425" marL="91425">
                    <a:lnB cap="flat" cmpd="sng" w="9525">
                      <a:solidFill>
                        <a:srgbClr val="44B3E1"/>
                      </a:solidFill>
                      <a:prstDash val="solid"/>
                      <a:round/>
                      <a:headEnd len="sm" w="sm" type="none"/>
                      <a:tailEnd len="sm" w="sm" type="none"/>
                    </a:lnB>
                    <a:solidFill>
                      <a:srgbClr val="C0E6F5"/>
                    </a:solidFill>
                  </a:tcPr>
                </a:tc>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Count</a:t>
                      </a:r>
                      <a:endParaRPr b="1" sz="800">
                        <a:latin typeface="Calibri"/>
                        <a:ea typeface="Calibri"/>
                        <a:cs typeface="Calibri"/>
                        <a:sym typeface="Calibri"/>
                      </a:endParaRPr>
                    </a:p>
                  </a:txBody>
                  <a:tcPr marT="91425" marB="91425" marR="91425" marL="91425">
                    <a:lnB cap="flat" cmpd="sng" w="9525">
                      <a:solidFill>
                        <a:srgbClr val="44B3E1"/>
                      </a:solidFill>
                      <a:prstDash val="solid"/>
                      <a:round/>
                      <a:headEnd len="sm" w="sm" type="none"/>
                      <a:tailEnd len="sm" w="sm" type="none"/>
                    </a:lnB>
                    <a:solidFill>
                      <a:srgbClr val="C0E6F5"/>
                    </a:solidFill>
                  </a:tcPr>
                </a:tc>
              </a:tr>
              <a:tr h="141250">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Left-Handed Batter</a:t>
                      </a:r>
                      <a:endParaRPr b="1" sz="800">
                        <a:latin typeface="Calibri"/>
                        <a:ea typeface="Calibri"/>
                        <a:cs typeface="Calibri"/>
                        <a:sym typeface="Calibri"/>
                      </a:endParaRPr>
                    </a:p>
                  </a:txBody>
                  <a:tcPr marT="91425" marB="91425" marR="91425" marL="91425">
                    <a:lnT cap="flat" cmpd="sng" w="9525">
                      <a:solidFill>
                        <a:srgbClr val="44B3E1"/>
                      </a:solidFill>
                      <a:prstDash val="solid"/>
                      <a:round/>
                      <a:headEnd len="sm" w="sm" type="none"/>
                      <a:tailEnd len="sm" w="sm" type="none"/>
                    </a:lnT>
                  </a:tcPr>
                </a:tc>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4</a:t>
                      </a:r>
                      <a:endParaRPr b="1" sz="800">
                        <a:latin typeface="Calibri"/>
                        <a:ea typeface="Calibri"/>
                        <a:cs typeface="Calibri"/>
                        <a:sym typeface="Calibri"/>
                      </a:endParaRPr>
                    </a:p>
                  </a:txBody>
                  <a:tcPr marT="91425" marB="91425" marR="91425" marL="91425">
                    <a:lnT cap="flat" cmpd="sng" w="9525">
                      <a:solidFill>
                        <a:srgbClr val="44B3E1"/>
                      </a:solidFill>
                      <a:prstDash val="solid"/>
                      <a:round/>
                      <a:headEnd len="sm" w="sm" type="none"/>
                      <a:tailEnd len="sm" w="sm" type="none"/>
                    </a:lnT>
                  </a:tcPr>
                </a:tc>
              </a:tr>
              <a:tr h="141250">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Right-Handed Batter</a:t>
                      </a:r>
                      <a:endParaRPr b="1" sz="800">
                        <a:latin typeface="Calibri"/>
                        <a:ea typeface="Calibri"/>
                        <a:cs typeface="Calibri"/>
                        <a:sym typeface="Calibri"/>
                      </a:endParaRPr>
                    </a:p>
                  </a:txBody>
                  <a:tcPr marT="91425" marB="91425" marR="91425" marL="91425">
                    <a:lnB cap="flat" cmpd="sng" w="9525">
                      <a:solidFill>
                        <a:srgbClr val="44B3E1"/>
                      </a:solidFill>
                      <a:prstDash val="solid"/>
                      <a:round/>
                      <a:headEnd len="sm" w="sm" type="none"/>
                      <a:tailEnd len="sm" w="sm" type="none"/>
                    </a:lnB>
                  </a:tcPr>
                </a:tc>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39</a:t>
                      </a:r>
                      <a:endParaRPr b="1" sz="800">
                        <a:latin typeface="Calibri"/>
                        <a:ea typeface="Calibri"/>
                        <a:cs typeface="Calibri"/>
                        <a:sym typeface="Calibri"/>
                      </a:endParaRPr>
                    </a:p>
                  </a:txBody>
                  <a:tcPr marT="91425" marB="91425" marR="91425" marL="91425">
                    <a:lnB cap="flat" cmpd="sng" w="9525">
                      <a:solidFill>
                        <a:srgbClr val="44B3E1"/>
                      </a:solidFill>
                      <a:prstDash val="solid"/>
                      <a:round/>
                      <a:headEnd len="sm" w="sm" type="none"/>
                      <a:tailEnd len="sm" w="sm" type="none"/>
                    </a:lnB>
                  </a:tcPr>
                </a:tc>
              </a:tr>
              <a:tr h="141250">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Grand Total</a:t>
                      </a:r>
                      <a:endParaRPr b="1" sz="800">
                        <a:latin typeface="Calibri"/>
                        <a:ea typeface="Calibri"/>
                        <a:cs typeface="Calibri"/>
                        <a:sym typeface="Calibri"/>
                      </a:endParaRPr>
                    </a:p>
                  </a:txBody>
                  <a:tcPr marT="91425" marB="91425" marR="91425" marL="91425">
                    <a:lnT cap="flat" cmpd="sng" w="9525">
                      <a:solidFill>
                        <a:srgbClr val="44B3E1"/>
                      </a:solidFill>
                      <a:prstDash val="solid"/>
                      <a:round/>
                      <a:headEnd len="sm" w="sm" type="none"/>
                      <a:tailEnd len="sm" w="sm" type="none"/>
                    </a:lnT>
                    <a:solidFill>
                      <a:srgbClr val="C0E6F5"/>
                    </a:solidFill>
                  </a:tcPr>
                </a:tc>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43</a:t>
                      </a:r>
                      <a:endParaRPr b="1" sz="800">
                        <a:latin typeface="Calibri"/>
                        <a:ea typeface="Calibri"/>
                        <a:cs typeface="Calibri"/>
                        <a:sym typeface="Calibri"/>
                      </a:endParaRPr>
                    </a:p>
                  </a:txBody>
                  <a:tcPr marT="91425" marB="91425" marR="91425" marL="91425">
                    <a:lnT cap="flat" cmpd="sng" w="9525">
                      <a:solidFill>
                        <a:srgbClr val="44B3E1"/>
                      </a:solidFill>
                      <a:prstDash val="solid"/>
                      <a:round/>
                      <a:headEnd len="sm" w="sm" type="none"/>
                      <a:tailEnd len="sm" w="sm" type="none"/>
                    </a:lnT>
                    <a:solidFill>
                      <a:srgbClr val="C0E6F5"/>
                    </a:solidFill>
                  </a:tcPr>
                </a:tc>
              </a:tr>
            </a:tbl>
          </a:graphicData>
        </a:graphic>
      </p:graphicFrame>
      <p:graphicFrame>
        <p:nvGraphicFramePr>
          <p:cNvPr id="181" name="Google Shape;181;p8"/>
          <p:cNvGraphicFramePr/>
          <p:nvPr/>
        </p:nvGraphicFramePr>
        <p:xfrm>
          <a:off x="9549746" y="91188"/>
          <a:ext cx="3000000" cy="3000000"/>
        </p:xfrm>
        <a:graphic>
          <a:graphicData uri="http://schemas.openxmlformats.org/drawingml/2006/table">
            <a:tbl>
              <a:tblPr>
                <a:noFill/>
                <a:tableStyleId>{A7345E45-1E85-4ADE-8A3A-2F7DCCDF5003}</a:tableStyleId>
              </a:tblPr>
              <a:tblGrid>
                <a:gridCol w="1599075"/>
                <a:gridCol w="925050"/>
              </a:tblGrid>
              <a:tr h="267025">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Batters (Order-Wise vs Style)</a:t>
                      </a:r>
                      <a:endParaRPr b="1" sz="800">
                        <a:latin typeface="Calibri"/>
                        <a:ea typeface="Calibri"/>
                        <a:cs typeface="Calibri"/>
                        <a:sym typeface="Calibri"/>
                      </a:endParaRPr>
                    </a:p>
                  </a:txBody>
                  <a:tcPr marT="91425" marB="91425" marR="91425" marL="91425">
                    <a:lnB cap="flat" cmpd="sng" w="9525">
                      <a:solidFill>
                        <a:srgbClr val="44B3E1"/>
                      </a:solidFill>
                      <a:prstDash val="solid"/>
                      <a:round/>
                      <a:headEnd len="sm" w="sm" type="none"/>
                      <a:tailEnd len="sm" w="sm" type="none"/>
                    </a:lnB>
                    <a:solidFill>
                      <a:srgbClr val="C0E6F5"/>
                    </a:solidFill>
                  </a:tcPr>
                </a:tc>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Count</a:t>
                      </a:r>
                      <a:endParaRPr b="1" sz="800">
                        <a:latin typeface="Calibri"/>
                        <a:ea typeface="Calibri"/>
                        <a:cs typeface="Calibri"/>
                        <a:sym typeface="Calibri"/>
                      </a:endParaRPr>
                    </a:p>
                  </a:txBody>
                  <a:tcPr marT="91425" marB="91425" marR="91425" marL="91425">
                    <a:lnB cap="flat" cmpd="sng" w="9525">
                      <a:solidFill>
                        <a:srgbClr val="44B3E1"/>
                      </a:solidFill>
                      <a:prstDash val="solid"/>
                      <a:round/>
                      <a:headEnd len="sm" w="sm" type="none"/>
                      <a:tailEnd len="sm" w="sm" type="none"/>
                    </a:lnB>
                    <a:solidFill>
                      <a:srgbClr val="C0E6F5"/>
                    </a:solidFill>
                  </a:tcPr>
                </a:tc>
              </a:tr>
              <a:tr h="267025">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Lower-Middle-Order Batter</a:t>
                      </a:r>
                      <a:endParaRPr b="1" sz="800">
                        <a:latin typeface="Calibri"/>
                        <a:ea typeface="Calibri"/>
                        <a:cs typeface="Calibri"/>
                        <a:sym typeface="Calibri"/>
                      </a:endParaRPr>
                    </a:p>
                  </a:txBody>
                  <a:tcPr marT="91425" marB="91425" marR="91425" marL="91425">
                    <a:lnT cap="flat" cmpd="sng" w="9525">
                      <a:solidFill>
                        <a:srgbClr val="44B3E1"/>
                      </a:solidFill>
                      <a:prstDash val="solid"/>
                      <a:round/>
                      <a:headEnd len="sm" w="sm" type="none"/>
                      <a:tailEnd len="sm" w="sm" type="none"/>
                    </a:lnT>
                    <a:lnB cap="flat" cmpd="sng" w="9525">
                      <a:solidFill>
                        <a:srgbClr val="44B3E1"/>
                      </a:solidFill>
                      <a:prstDash val="solid"/>
                      <a:round/>
                      <a:headEnd len="sm" w="sm" type="none"/>
                      <a:tailEnd len="sm" w="sm" type="none"/>
                    </a:lnB>
                  </a:tcPr>
                </a:tc>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13</a:t>
                      </a:r>
                      <a:endParaRPr b="1" sz="800">
                        <a:latin typeface="Calibri"/>
                        <a:ea typeface="Calibri"/>
                        <a:cs typeface="Calibri"/>
                        <a:sym typeface="Calibri"/>
                      </a:endParaRPr>
                    </a:p>
                  </a:txBody>
                  <a:tcPr marT="91425" marB="91425" marR="91425" marL="91425">
                    <a:lnT cap="flat" cmpd="sng" w="9525">
                      <a:solidFill>
                        <a:srgbClr val="44B3E1"/>
                      </a:solidFill>
                      <a:prstDash val="solid"/>
                      <a:round/>
                      <a:headEnd len="sm" w="sm" type="none"/>
                      <a:tailEnd len="sm" w="sm" type="none"/>
                    </a:lnT>
                    <a:lnB cap="flat" cmpd="sng" w="9525">
                      <a:solidFill>
                        <a:srgbClr val="44B3E1"/>
                      </a:solidFill>
                      <a:prstDash val="solid"/>
                      <a:round/>
                      <a:headEnd len="sm" w="sm" type="none"/>
                      <a:tailEnd len="sm" w="sm" type="none"/>
                    </a:lnB>
                  </a:tcPr>
                </a:tc>
              </a:tr>
              <a:tr h="267025">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Aggressive</a:t>
                      </a:r>
                      <a:endParaRPr b="1" sz="800">
                        <a:latin typeface="Calibri"/>
                        <a:ea typeface="Calibri"/>
                        <a:cs typeface="Calibri"/>
                        <a:sym typeface="Calibri"/>
                      </a:endParaRPr>
                    </a:p>
                  </a:txBody>
                  <a:tcPr marT="91425" marB="91425" marR="91425" marL="91425">
                    <a:lnT cap="flat" cmpd="sng" w="9525">
                      <a:solidFill>
                        <a:srgbClr val="44B3E1"/>
                      </a:solidFill>
                      <a:prstDash val="solid"/>
                      <a:round/>
                      <a:headEnd len="sm" w="sm" type="none"/>
                      <a:tailEnd len="sm" w="sm" type="none"/>
                    </a:lnT>
                  </a:tcPr>
                </a:tc>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2</a:t>
                      </a:r>
                      <a:endParaRPr b="1" sz="800">
                        <a:latin typeface="Calibri"/>
                        <a:ea typeface="Calibri"/>
                        <a:cs typeface="Calibri"/>
                        <a:sym typeface="Calibri"/>
                      </a:endParaRPr>
                    </a:p>
                  </a:txBody>
                  <a:tcPr marT="91425" marB="91425" marR="91425" marL="91425">
                    <a:lnT cap="flat" cmpd="sng" w="9525">
                      <a:solidFill>
                        <a:srgbClr val="44B3E1"/>
                      </a:solidFill>
                      <a:prstDash val="solid"/>
                      <a:round/>
                      <a:headEnd len="sm" w="sm" type="none"/>
                      <a:tailEnd len="sm" w="sm" type="none"/>
                    </a:lnT>
                  </a:tcPr>
                </a:tc>
              </a:tr>
              <a:tr h="267025">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Anchors</a:t>
                      </a:r>
                      <a:endParaRPr b="1" sz="800">
                        <a:latin typeface="Calibri"/>
                        <a:ea typeface="Calibri"/>
                        <a:cs typeface="Calibri"/>
                        <a:sym typeface="Calibri"/>
                      </a:endParaRPr>
                    </a:p>
                  </a:txBody>
                  <a:tcPr marT="91425" marB="91425" marR="91425" marL="91425"/>
                </a:tc>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2</a:t>
                      </a:r>
                      <a:endParaRPr b="1" sz="800">
                        <a:latin typeface="Calibri"/>
                        <a:ea typeface="Calibri"/>
                        <a:cs typeface="Calibri"/>
                        <a:sym typeface="Calibri"/>
                      </a:endParaRPr>
                    </a:p>
                  </a:txBody>
                  <a:tcPr marT="91425" marB="91425" marR="91425" marL="91425"/>
                </a:tc>
              </a:tr>
              <a:tr h="267025">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Power-Hitters</a:t>
                      </a:r>
                      <a:endParaRPr b="1" sz="800">
                        <a:latin typeface="Calibri"/>
                        <a:ea typeface="Calibri"/>
                        <a:cs typeface="Calibri"/>
                        <a:sym typeface="Calibri"/>
                      </a:endParaRPr>
                    </a:p>
                  </a:txBody>
                  <a:tcPr marT="91425" marB="91425" marR="91425" marL="91425"/>
                </a:tc>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1</a:t>
                      </a:r>
                      <a:endParaRPr b="1" sz="800">
                        <a:latin typeface="Calibri"/>
                        <a:ea typeface="Calibri"/>
                        <a:cs typeface="Calibri"/>
                        <a:sym typeface="Calibri"/>
                      </a:endParaRPr>
                    </a:p>
                  </a:txBody>
                  <a:tcPr marT="91425" marB="91425" marR="91425" marL="91425"/>
                </a:tc>
              </a:tr>
              <a:tr h="267025">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Role-Players</a:t>
                      </a:r>
                      <a:endParaRPr b="1" sz="800">
                        <a:latin typeface="Calibri"/>
                        <a:ea typeface="Calibri"/>
                        <a:cs typeface="Calibri"/>
                        <a:sym typeface="Calibri"/>
                      </a:endParaRPr>
                    </a:p>
                  </a:txBody>
                  <a:tcPr marT="91425" marB="91425" marR="91425" marL="91425"/>
                </a:tc>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5</a:t>
                      </a:r>
                      <a:endParaRPr b="1" sz="800">
                        <a:latin typeface="Calibri"/>
                        <a:ea typeface="Calibri"/>
                        <a:cs typeface="Calibri"/>
                        <a:sym typeface="Calibri"/>
                      </a:endParaRPr>
                    </a:p>
                  </a:txBody>
                  <a:tcPr marT="91425" marB="91425" marR="91425" marL="91425"/>
                </a:tc>
              </a:tr>
              <a:tr h="267025">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Tail-Ender</a:t>
                      </a:r>
                      <a:endParaRPr b="1" sz="800">
                        <a:latin typeface="Calibri"/>
                        <a:ea typeface="Calibri"/>
                        <a:cs typeface="Calibri"/>
                        <a:sym typeface="Calibri"/>
                      </a:endParaRPr>
                    </a:p>
                  </a:txBody>
                  <a:tcPr marT="91425" marB="91425" marR="91425" marL="91425"/>
                </a:tc>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3</a:t>
                      </a:r>
                      <a:endParaRPr b="1" sz="800">
                        <a:latin typeface="Calibri"/>
                        <a:ea typeface="Calibri"/>
                        <a:cs typeface="Calibri"/>
                        <a:sym typeface="Calibri"/>
                      </a:endParaRPr>
                    </a:p>
                  </a:txBody>
                  <a:tcPr marT="91425" marB="91425" marR="91425" marL="91425"/>
                </a:tc>
              </a:tr>
              <a:tr h="267025">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Lower-Order Batter</a:t>
                      </a:r>
                      <a:endParaRPr b="1" sz="800">
                        <a:latin typeface="Calibri"/>
                        <a:ea typeface="Calibri"/>
                        <a:cs typeface="Calibri"/>
                        <a:sym typeface="Calibri"/>
                      </a:endParaRPr>
                    </a:p>
                  </a:txBody>
                  <a:tcPr marT="91425" marB="91425" marR="91425" marL="91425">
                    <a:lnB cap="flat" cmpd="sng" w="9525">
                      <a:solidFill>
                        <a:srgbClr val="44B3E1"/>
                      </a:solidFill>
                      <a:prstDash val="solid"/>
                      <a:round/>
                      <a:headEnd len="sm" w="sm" type="none"/>
                      <a:tailEnd len="sm" w="sm" type="none"/>
                    </a:lnB>
                  </a:tcPr>
                </a:tc>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5</a:t>
                      </a:r>
                      <a:endParaRPr b="1" sz="800">
                        <a:latin typeface="Calibri"/>
                        <a:ea typeface="Calibri"/>
                        <a:cs typeface="Calibri"/>
                        <a:sym typeface="Calibri"/>
                      </a:endParaRPr>
                    </a:p>
                  </a:txBody>
                  <a:tcPr marT="91425" marB="91425" marR="91425" marL="91425">
                    <a:lnB cap="flat" cmpd="sng" w="9525">
                      <a:solidFill>
                        <a:srgbClr val="44B3E1"/>
                      </a:solidFill>
                      <a:prstDash val="solid"/>
                      <a:round/>
                      <a:headEnd len="sm" w="sm" type="none"/>
                      <a:tailEnd len="sm" w="sm" type="none"/>
                    </a:lnB>
                  </a:tcPr>
                </a:tc>
              </a:tr>
              <a:tr h="267025">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Anchors</a:t>
                      </a:r>
                      <a:endParaRPr b="1" sz="800">
                        <a:latin typeface="Calibri"/>
                        <a:ea typeface="Calibri"/>
                        <a:cs typeface="Calibri"/>
                        <a:sym typeface="Calibri"/>
                      </a:endParaRPr>
                    </a:p>
                  </a:txBody>
                  <a:tcPr marT="91425" marB="91425" marR="91425" marL="91425">
                    <a:lnT cap="flat" cmpd="sng" w="9525">
                      <a:solidFill>
                        <a:srgbClr val="44B3E1"/>
                      </a:solidFill>
                      <a:prstDash val="solid"/>
                      <a:round/>
                      <a:headEnd len="sm" w="sm" type="none"/>
                      <a:tailEnd len="sm" w="sm" type="none"/>
                    </a:lnT>
                  </a:tcPr>
                </a:tc>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2</a:t>
                      </a:r>
                      <a:endParaRPr b="1" sz="800">
                        <a:latin typeface="Calibri"/>
                        <a:ea typeface="Calibri"/>
                        <a:cs typeface="Calibri"/>
                        <a:sym typeface="Calibri"/>
                      </a:endParaRPr>
                    </a:p>
                  </a:txBody>
                  <a:tcPr marT="91425" marB="91425" marR="91425" marL="91425">
                    <a:lnT cap="flat" cmpd="sng" w="9525">
                      <a:solidFill>
                        <a:srgbClr val="44B3E1"/>
                      </a:solidFill>
                      <a:prstDash val="solid"/>
                      <a:round/>
                      <a:headEnd len="sm" w="sm" type="none"/>
                      <a:tailEnd len="sm" w="sm" type="none"/>
                    </a:lnT>
                  </a:tcPr>
                </a:tc>
              </a:tr>
              <a:tr h="267025">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Power-Hitters</a:t>
                      </a:r>
                      <a:endParaRPr b="1" sz="800">
                        <a:latin typeface="Calibri"/>
                        <a:ea typeface="Calibri"/>
                        <a:cs typeface="Calibri"/>
                        <a:sym typeface="Calibri"/>
                      </a:endParaRPr>
                    </a:p>
                  </a:txBody>
                  <a:tcPr marT="91425" marB="91425" marR="91425" marL="91425"/>
                </a:tc>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1</a:t>
                      </a:r>
                      <a:endParaRPr b="1" sz="800">
                        <a:latin typeface="Calibri"/>
                        <a:ea typeface="Calibri"/>
                        <a:cs typeface="Calibri"/>
                        <a:sym typeface="Calibri"/>
                      </a:endParaRPr>
                    </a:p>
                  </a:txBody>
                  <a:tcPr marT="91425" marB="91425" marR="91425" marL="91425"/>
                </a:tc>
              </a:tr>
              <a:tr h="267025">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Tail-Ender</a:t>
                      </a:r>
                      <a:endParaRPr b="1" sz="800">
                        <a:latin typeface="Calibri"/>
                        <a:ea typeface="Calibri"/>
                        <a:cs typeface="Calibri"/>
                        <a:sym typeface="Calibri"/>
                      </a:endParaRPr>
                    </a:p>
                  </a:txBody>
                  <a:tcPr marT="91425" marB="91425" marR="91425" marL="91425"/>
                </a:tc>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2</a:t>
                      </a:r>
                      <a:endParaRPr b="1" sz="800">
                        <a:latin typeface="Calibri"/>
                        <a:ea typeface="Calibri"/>
                        <a:cs typeface="Calibri"/>
                        <a:sym typeface="Calibri"/>
                      </a:endParaRPr>
                    </a:p>
                  </a:txBody>
                  <a:tcPr marT="91425" marB="91425" marR="91425" marL="91425"/>
                </a:tc>
              </a:tr>
              <a:tr h="267025">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Middle-Order Batter</a:t>
                      </a:r>
                      <a:endParaRPr b="1" sz="800">
                        <a:latin typeface="Calibri"/>
                        <a:ea typeface="Calibri"/>
                        <a:cs typeface="Calibri"/>
                        <a:sym typeface="Calibri"/>
                      </a:endParaRPr>
                    </a:p>
                  </a:txBody>
                  <a:tcPr marT="91425" marB="91425" marR="91425" marL="91425">
                    <a:lnB cap="flat" cmpd="sng" w="9525">
                      <a:solidFill>
                        <a:srgbClr val="44B3E1"/>
                      </a:solidFill>
                      <a:prstDash val="solid"/>
                      <a:round/>
                      <a:headEnd len="sm" w="sm" type="none"/>
                      <a:tailEnd len="sm" w="sm" type="none"/>
                    </a:lnB>
                  </a:tcPr>
                </a:tc>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17</a:t>
                      </a:r>
                      <a:endParaRPr b="1" sz="800">
                        <a:latin typeface="Calibri"/>
                        <a:ea typeface="Calibri"/>
                        <a:cs typeface="Calibri"/>
                        <a:sym typeface="Calibri"/>
                      </a:endParaRPr>
                    </a:p>
                  </a:txBody>
                  <a:tcPr marT="91425" marB="91425" marR="91425" marL="91425">
                    <a:lnB cap="flat" cmpd="sng" w="9525">
                      <a:solidFill>
                        <a:srgbClr val="44B3E1"/>
                      </a:solidFill>
                      <a:prstDash val="solid"/>
                      <a:round/>
                      <a:headEnd len="sm" w="sm" type="none"/>
                      <a:tailEnd len="sm" w="sm" type="none"/>
                    </a:lnB>
                  </a:tcPr>
                </a:tc>
              </a:tr>
              <a:tr h="267025">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Aggressive</a:t>
                      </a:r>
                      <a:endParaRPr b="1" sz="800">
                        <a:latin typeface="Calibri"/>
                        <a:ea typeface="Calibri"/>
                        <a:cs typeface="Calibri"/>
                        <a:sym typeface="Calibri"/>
                      </a:endParaRPr>
                    </a:p>
                  </a:txBody>
                  <a:tcPr marT="91425" marB="91425" marR="91425" marL="91425">
                    <a:lnT cap="flat" cmpd="sng" w="9525">
                      <a:solidFill>
                        <a:srgbClr val="44B3E1"/>
                      </a:solidFill>
                      <a:prstDash val="solid"/>
                      <a:round/>
                      <a:headEnd len="sm" w="sm" type="none"/>
                      <a:tailEnd len="sm" w="sm" type="none"/>
                    </a:lnT>
                  </a:tcPr>
                </a:tc>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3</a:t>
                      </a:r>
                      <a:endParaRPr b="1" sz="800">
                        <a:latin typeface="Calibri"/>
                        <a:ea typeface="Calibri"/>
                        <a:cs typeface="Calibri"/>
                        <a:sym typeface="Calibri"/>
                      </a:endParaRPr>
                    </a:p>
                  </a:txBody>
                  <a:tcPr marT="91425" marB="91425" marR="91425" marL="91425">
                    <a:lnT cap="flat" cmpd="sng" w="9525">
                      <a:solidFill>
                        <a:srgbClr val="44B3E1"/>
                      </a:solidFill>
                      <a:prstDash val="solid"/>
                      <a:round/>
                      <a:headEnd len="sm" w="sm" type="none"/>
                      <a:tailEnd len="sm" w="sm" type="none"/>
                    </a:lnT>
                  </a:tcPr>
                </a:tc>
              </a:tr>
              <a:tr h="267025">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Anchors</a:t>
                      </a:r>
                      <a:endParaRPr b="1" sz="800">
                        <a:latin typeface="Calibri"/>
                        <a:ea typeface="Calibri"/>
                        <a:cs typeface="Calibri"/>
                        <a:sym typeface="Calibri"/>
                      </a:endParaRPr>
                    </a:p>
                  </a:txBody>
                  <a:tcPr marT="91425" marB="91425" marR="91425" marL="91425"/>
                </a:tc>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8</a:t>
                      </a:r>
                      <a:endParaRPr b="1" sz="800">
                        <a:latin typeface="Calibri"/>
                        <a:ea typeface="Calibri"/>
                        <a:cs typeface="Calibri"/>
                        <a:sym typeface="Calibri"/>
                      </a:endParaRPr>
                    </a:p>
                  </a:txBody>
                  <a:tcPr marT="91425" marB="91425" marR="91425" marL="91425"/>
                </a:tc>
              </a:tr>
              <a:tr h="267025">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Consolidators</a:t>
                      </a:r>
                      <a:endParaRPr b="1" sz="800">
                        <a:latin typeface="Calibri"/>
                        <a:ea typeface="Calibri"/>
                        <a:cs typeface="Calibri"/>
                        <a:sym typeface="Calibri"/>
                      </a:endParaRPr>
                    </a:p>
                  </a:txBody>
                  <a:tcPr marT="91425" marB="91425" marR="91425" marL="91425"/>
                </a:tc>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4</a:t>
                      </a:r>
                      <a:endParaRPr b="1" sz="800">
                        <a:latin typeface="Calibri"/>
                        <a:ea typeface="Calibri"/>
                        <a:cs typeface="Calibri"/>
                        <a:sym typeface="Calibri"/>
                      </a:endParaRPr>
                    </a:p>
                  </a:txBody>
                  <a:tcPr marT="91425" marB="91425" marR="91425" marL="91425"/>
                </a:tc>
              </a:tr>
              <a:tr h="267025">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Power-Hitters</a:t>
                      </a:r>
                      <a:endParaRPr b="1" sz="800">
                        <a:latin typeface="Calibri"/>
                        <a:ea typeface="Calibri"/>
                        <a:cs typeface="Calibri"/>
                        <a:sym typeface="Calibri"/>
                      </a:endParaRPr>
                    </a:p>
                  </a:txBody>
                  <a:tcPr marT="91425" marB="91425" marR="91425" marL="91425"/>
                </a:tc>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1</a:t>
                      </a:r>
                      <a:endParaRPr b="1" sz="800">
                        <a:latin typeface="Calibri"/>
                        <a:ea typeface="Calibri"/>
                        <a:cs typeface="Calibri"/>
                        <a:sym typeface="Calibri"/>
                      </a:endParaRPr>
                    </a:p>
                  </a:txBody>
                  <a:tcPr marT="91425" marB="91425" marR="91425" marL="91425"/>
                </a:tc>
              </a:tr>
              <a:tr h="267025">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Role-Players</a:t>
                      </a:r>
                      <a:endParaRPr b="1" sz="800">
                        <a:latin typeface="Calibri"/>
                        <a:ea typeface="Calibri"/>
                        <a:cs typeface="Calibri"/>
                        <a:sym typeface="Calibri"/>
                      </a:endParaRPr>
                    </a:p>
                  </a:txBody>
                  <a:tcPr marT="91425" marB="91425" marR="91425" marL="91425"/>
                </a:tc>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1</a:t>
                      </a:r>
                      <a:endParaRPr b="1" sz="800">
                        <a:latin typeface="Calibri"/>
                        <a:ea typeface="Calibri"/>
                        <a:cs typeface="Calibri"/>
                        <a:sym typeface="Calibri"/>
                      </a:endParaRPr>
                    </a:p>
                  </a:txBody>
                  <a:tcPr marT="91425" marB="91425" marR="91425" marL="91425"/>
                </a:tc>
              </a:tr>
              <a:tr h="267025">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Opening Batter</a:t>
                      </a:r>
                      <a:endParaRPr b="1" sz="800">
                        <a:latin typeface="Calibri"/>
                        <a:ea typeface="Calibri"/>
                        <a:cs typeface="Calibri"/>
                        <a:sym typeface="Calibri"/>
                      </a:endParaRPr>
                    </a:p>
                  </a:txBody>
                  <a:tcPr marT="91425" marB="91425" marR="91425" marL="91425">
                    <a:lnB cap="flat" cmpd="sng" w="9525">
                      <a:solidFill>
                        <a:srgbClr val="44B3E1"/>
                      </a:solidFill>
                      <a:prstDash val="solid"/>
                      <a:round/>
                      <a:headEnd len="sm" w="sm" type="none"/>
                      <a:tailEnd len="sm" w="sm" type="none"/>
                    </a:lnB>
                  </a:tcPr>
                </a:tc>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4</a:t>
                      </a:r>
                      <a:endParaRPr b="1" sz="800">
                        <a:latin typeface="Calibri"/>
                        <a:ea typeface="Calibri"/>
                        <a:cs typeface="Calibri"/>
                        <a:sym typeface="Calibri"/>
                      </a:endParaRPr>
                    </a:p>
                  </a:txBody>
                  <a:tcPr marT="91425" marB="91425" marR="91425" marL="91425">
                    <a:lnB cap="flat" cmpd="sng" w="9525">
                      <a:solidFill>
                        <a:srgbClr val="44B3E1"/>
                      </a:solidFill>
                      <a:prstDash val="solid"/>
                      <a:round/>
                      <a:headEnd len="sm" w="sm" type="none"/>
                      <a:tailEnd len="sm" w="sm" type="none"/>
                    </a:lnB>
                  </a:tcPr>
                </a:tc>
              </a:tr>
              <a:tr h="267025">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Aggressive</a:t>
                      </a:r>
                      <a:endParaRPr b="1" sz="800">
                        <a:latin typeface="Calibri"/>
                        <a:ea typeface="Calibri"/>
                        <a:cs typeface="Calibri"/>
                        <a:sym typeface="Calibri"/>
                      </a:endParaRPr>
                    </a:p>
                  </a:txBody>
                  <a:tcPr marT="91425" marB="91425" marR="91425" marL="91425">
                    <a:lnT cap="flat" cmpd="sng" w="9525">
                      <a:solidFill>
                        <a:srgbClr val="44B3E1"/>
                      </a:solidFill>
                      <a:prstDash val="solid"/>
                      <a:round/>
                      <a:headEnd len="sm" w="sm" type="none"/>
                      <a:tailEnd len="sm" w="sm" type="none"/>
                    </a:lnT>
                  </a:tcPr>
                </a:tc>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1</a:t>
                      </a:r>
                      <a:endParaRPr b="1" sz="800">
                        <a:latin typeface="Calibri"/>
                        <a:ea typeface="Calibri"/>
                        <a:cs typeface="Calibri"/>
                        <a:sym typeface="Calibri"/>
                      </a:endParaRPr>
                    </a:p>
                  </a:txBody>
                  <a:tcPr marT="91425" marB="91425" marR="91425" marL="91425">
                    <a:lnT cap="flat" cmpd="sng" w="9525">
                      <a:solidFill>
                        <a:srgbClr val="44B3E1"/>
                      </a:solidFill>
                      <a:prstDash val="solid"/>
                      <a:round/>
                      <a:headEnd len="sm" w="sm" type="none"/>
                      <a:tailEnd len="sm" w="sm" type="none"/>
                    </a:lnT>
                  </a:tcPr>
                </a:tc>
              </a:tr>
              <a:tr h="267025">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All-Rounder</a:t>
                      </a:r>
                      <a:endParaRPr b="1" sz="800">
                        <a:latin typeface="Calibri"/>
                        <a:ea typeface="Calibri"/>
                        <a:cs typeface="Calibri"/>
                        <a:sym typeface="Calibri"/>
                      </a:endParaRPr>
                    </a:p>
                  </a:txBody>
                  <a:tcPr marT="91425" marB="91425" marR="91425" marL="91425"/>
                </a:tc>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1</a:t>
                      </a:r>
                      <a:endParaRPr b="1" sz="800">
                        <a:latin typeface="Calibri"/>
                        <a:ea typeface="Calibri"/>
                        <a:cs typeface="Calibri"/>
                        <a:sym typeface="Calibri"/>
                      </a:endParaRPr>
                    </a:p>
                  </a:txBody>
                  <a:tcPr marT="91425" marB="91425" marR="91425" marL="91425"/>
                </a:tc>
              </a:tr>
              <a:tr h="267025">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Consolidators</a:t>
                      </a:r>
                      <a:endParaRPr b="1" sz="800">
                        <a:latin typeface="Calibri"/>
                        <a:ea typeface="Calibri"/>
                        <a:cs typeface="Calibri"/>
                        <a:sym typeface="Calibri"/>
                      </a:endParaRPr>
                    </a:p>
                  </a:txBody>
                  <a:tcPr marT="91425" marB="91425" marR="91425" marL="91425"/>
                </a:tc>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2</a:t>
                      </a:r>
                      <a:endParaRPr b="1" sz="800">
                        <a:latin typeface="Calibri"/>
                        <a:ea typeface="Calibri"/>
                        <a:cs typeface="Calibri"/>
                        <a:sym typeface="Calibri"/>
                      </a:endParaRPr>
                    </a:p>
                  </a:txBody>
                  <a:tcPr marT="91425" marB="91425" marR="91425" marL="91425"/>
                </a:tc>
              </a:tr>
              <a:tr h="267025">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Top-Order Batter</a:t>
                      </a:r>
                      <a:endParaRPr b="1" sz="800">
                        <a:latin typeface="Calibri"/>
                        <a:ea typeface="Calibri"/>
                        <a:cs typeface="Calibri"/>
                        <a:sym typeface="Calibri"/>
                      </a:endParaRPr>
                    </a:p>
                  </a:txBody>
                  <a:tcPr marT="91425" marB="91425" marR="91425" marL="91425">
                    <a:lnB cap="flat" cmpd="sng" w="9525">
                      <a:solidFill>
                        <a:srgbClr val="44B3E1"/>
                      </a:solidFill>
                      <a:prstDash val="solid"/>
                      <a:round/>
                      <a:headEnd len="sm" w="sm" type="none"/>
                      <a:tailEnd len="sm" w="sm" type="none"/>
                    </a:lnB>
                  </a:tcPr>
                </a:tc>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4</a:t>
                      </a:r>
                      <a:endParaRPr b="1" sz="800">
                        <a:latin typeface="Calibri"/>
                        <a:ea typeface="Calibri"/>
                        <a:cs typeface="Calibri"/>
                        <a:sym typeface="Calibri"/>
                      </a:endParaRPr>
                    </a:p>
                  </a:txBody>
                  <a:tcPr marT="91425" marB="91425" marR="91425" marL="91425">
                    <a:lnB cap="flat" cmpd="sng" w="9525">
                      <a:solidFill>
                        <a:srgbClr val="44B3E1"/>
                      </a:solidFill>
                      <a:prstDash val="solid"/>
                      <a:round/>
                      <a:headEnd len="sm" w="sm" type="none"/>
                      <a:tailEnd len="sm" w="sm" type="none"/>
                    </a:lnB>
                  </a:tcPr>
                </a:tc>
              </a:tr>
              <a:tr h="267025">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Aggressive</a:t>
                      </a:r>
                      <a:endParaRPr b="1" sz="800">
                        <a:latin typeface="Calibri"/>
                        <a:ea typeface="Calibri"/>
                        <a:cs typeface="Calibri"/>
                        <a:sym typeface="Calibri"/>
                      </a:endParaRPr>
                    </a:p>
                  </a:txBody>
                  <a:tcPr marT="91425" marB="91425" marR="91425" marL="91425">
                    <a:lnT cap="flat" cmpd="sng" w="9525">
                      <a:solidFill>
                        <a:srgbClr val="44B3E1"/>
                      </a:solidFill>
                      <a:prstDash val="solid"/>
                      <a:round/>
                      <a:headEnd len="sm" w="sm" type="none"/>
                      <a:tailEnd len="sm" w="sm" type="none"/>
                    </a:lnT>
                  </a:tcPr>
                </a:tc>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2</a:t>
                      </a:r>
                      <a:endParaRPr b="1" sz="800">
                        <a:latin typeface="Calibri"/>
                        <a:ea typeface="Calibri"/>
                        <a:cs typeface="Calibri"/>
                        <a:sym typeface="Calibri"/>
                      </a:endParaRPr>
                    </a:p>
                  </a:txBody>
                  <a:tcPr marT="91425" marB="91425" marR="91425" marL="91425">
                    <a:lnT cap="flat" cmpd="sng" w="9525">
                      <a:solidFill>
                        <a:srgbClr val="44B3E1"/>
                      </a:solidFill>
                      <a:prstDash val="solid"/>
                      <a:round/>
                      <a:headEnd len="sm" w="sm" type="none"/>
                      <a:tailEnd len="sm" w="sm" type="none"/>
                    </a:lnT>
                  </a:tcPr>
                </a:tc>
              </a:tr>
              <a:tr h="267025">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Consolidators</a:t>
                      </a:r>
                      <a:endParaRPr b="1" sz="800">
                        <a:latin typeface="Calibri"/>
                        <a:ea typeface="Calibri"/>
                        <a:cs typeface="Calibri"/>
                        <a:sym typeface="Calibri"/>
                      </a:endParaRPr>
                    </a:p>
                  </a:txBody>
                  <a:tcPr marT="91425" marB="91425" marR="91425" marL="91425">
                    <a:lnB cap="flat" cmpd="sng" w="9525">
                      <a:solidFill>
                        <a:srgbClr val="44B3E1"/>
                      </a:solidFill>
                      <a:prstDash val="solid"/>
                      <a:round/>
                      <a:headEnd len="sm" w="sm" type="none"/>
                      <a:tailEnd len="sm" w="sm" type="none"/>
                    </a:lnB>
                  </a:tcPr>
                </a:tc>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2</a:t>
                      </a:r>
                      <a:endParaRPr b="1" sz="800">
                        <a:latin typeface="Calibri"/>
                        <a:ea typeface="Calibri"/>
                        <a:cs typeface="Calibri"/>
                        <a:sym typeface="Calibri"/>
                      </a:endParaRPr>
                    </a:p>
                  </a:txBody>
                  <a:tcPr marT="91425" marB="91425" marR="91425" marL="91425">
                    <a:lnB cap="flat" cmpd="sng" w="9525">
                      <a:solidFill>
                        <a:srgbClr val="44B3E1"/>
                      </a:solidFill>
                      <a:prstDash val="solid"/>
                      <a:round/>
                      <a:headEnd len="sm" w="sm" type="none"/>
                      <a:tailEnd len="sm" w="sm" type="none"/>
                    </a:lnB>
                  </a:tcPr>
                </a:tc>
              </a:tr>
              <a:tr h="267025">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Grand Total</a:t>
                      </a:r>
                      <a:endParaRPr b="1" sz="800">
                        <a:latin typeface="Calibri"/>
                        <a:ea typeface="Calibri"/>
                        <a:cs typeface="Calibri"/>
                        <a:sym typeface="Calibri"/>
                      </a:endParaRPr>
                    </a:p>
                  </a:txBody>
                  <a:tcPr marT="91425" marB="91425" marR="91425" marL="91425">
                    <a:lnT cap="flat" cmpd="sng" w="9525">
                      <a:solidFill>
                        <a:srgbClr val="44B3E1"/>
                      </a:solidFill>
                      <a:prstDash val="solid"/>
                      <a:round/>
                      <a:headEnd len="sm" w="sm" type="none"/>
                      <a:tailEnd len="sm" w="sm" type="none"/>
                    </a:lnT>
                    <a:solidFill>
                      <a:srgbClr val="C0E6F5"/>
                    </a:solidFill>
                  </a:tcPr>
                </a:tc>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43</a:t>
                      </a:r>
                      <a:endParaRPr b="1" sz="800">
                        <a:latin typeface="Calibri"/>
                        <a:ea typeface="Calibri"/>
                        <a:cs typeface="Calibri"/>
                        <a:sym typeface="Calibri"/>
                      </a:endParaRPr>
                    </a:p>
                  </a:txBody>
                  <a:tcPr marT="91425" marB="91425" marR="91425" marL="91425">
                    <a:lnT cap="flat" cmpd="sng" w="9525">
                      <a:solidFill>
                        <a:srgbClr val="44B3E1"/>
                      </a:solidFill>
                      <a:prstDash val="solid"/>
                      <a:round/>
                      <a:headEnd len="sm" w="sm" type="none"/>
                      <a:tailEnd len="sm" w="sm" type="none"/>
                    </a:lnT>
                    <a:solidFill>
                      <a:srgbClr val="C0E6F5"/>
                    </a:solidFill>
                  </a:tcPr>
                </a:tc>
              </a:tr>
            </a:tbl>
          </a:graphicData>
        </a:graphic>
      </p:graphicFrame>
      <p:sp>
        <p:nvSpPr>
          <p:cNvPr id="182" name="Google Shape;182;p8"/>
          <p:cNvSpPr/>
          <p:nvPr/>
        </p:nvSpPr>
        <p:spPr>
          <a:xfrm>
            <a:off x="7126375" y="3060329"/>
            <a:ext cx="2337900" cy="1140600"/>
          </a:xfrm>
          <a:prstGeom prst="rect">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8"/>
          <p:cNvSpPr/>
          <p:nvPr/>
        </p:nvSpPr>
        <p:spPr>
          <a:xfrm>
            <a:off x="7089725" y="53483"/>
            <a:ext cx="2337900" cy="1857000"/>
          </a:xfrm>
          <a:prstGeom prst="rect">
            <a:avLst/>
          </a:prstGeom>
          <a:noFill/>
          <a:ln cap="flat" cmpd="sng" w="19050">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aphicFrame>
        <p:nvGraphicFramePr>
          <p:cNvPr id="184" name="Google Shape;184;p8"/>
          <p:cNvGraphicFramePr/>
          <p:nvPr/>
        </p:nvGraphicFramePr>
        <p:xfrm>
          <a:off x="55050" y="858150"/>
          <a:ext cx="3000000" cy="3000000"/>
        </p:xfrm>
        <a:graphic>
          <a:graphicData uri="http://schemas.openxmlformats.org/drawingml/2006/table">
            <a:tbl>
              <a:tblPr>
                <a:noFill/>
                <a:tableStyleId>{A7345E45-1E85-4ADE-8A3A-2F7DCCDF5003}</a:tableStyleId>
              </a:tblPr>
              <a:tblGrid>
                <a:gridCol w="466725"/>
                <a:gridCol w="1427675"/>
                <a:gridCol w="1373725"/>
              </a:tblGrid>
              <a:tr h="200025">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SI No</a:t>
                      </a:r>
                      <a:endParaRPr b="1" sz="800">
                        <a:latin typeface="Calibri"/>
                        <a:ea typeface="Calibri"/>
                        <a:cs typeface="Calibri"/>
                        <a:sym typeface="Calibri"/>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Player's Name</a:t>
                      </a:r>
                      <a:endParaRPr b="1" sz="800">
                        <a:latin typeface="Calibri"/>
                        <a:ea typeface="Calibri"/>
                        <a:cs typeface="Calibri"/>
                        <a:sym typeface="Calibri"/>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Role</a:t>
                      </a:r>
                      <a:endParaRPr b="1" sz="800">
                        <a:latin typeface="Calibri"/>
                        <a:ea typeface="Calibri"/>
                        <a:cs typeface="Calibri"/>
                        <a:sym typeface="Calibri"/>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00025">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1</a:t>
                      </a:r>
                      <a:endParaRPr b="1" sz="800">
                        <a:latin typeface="Calibri"/>
                        <a:ea typeface="Calibri"/>
                        <a:cs typeface="Calibri"/>
                        <a:sym typeface="Calibri"/>
                      </a:endParaRPr>
                    </a:p>
                  </a:txBody>
                  <a:tcPr marT="91425" marB="91425" marR="91425" marL="91425">
                    <a:lnT cap="flat" cmpd="sng" w="9525">
                      <a:solidFill>
                        <a:schemeClr val="dk1"/>
                      </a:solidFill>
                      <a:prstDash val="solid"/>
                      <a:round/>
                      <a:headEnd len="sm" w="sm" type="none"/>
                      <a:tailEnd len="sm" w="sm" type="none"/>
                    </a:lnT>
                  </a:tcPr>
                </a:tc>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Abdul Nasir Kunari</a:t>
                      </a:r>
                      <a:endParaRPr b="1" sz="800">
                        <a:latin typeface="Calibri"/>
                        <a:ea typeface="Calibri"/>
                        <a:cs typeface="Calibri"/>
                        <a:sym typeface="Calibri"/>
                      </a:endParaRPr>
                    </a:p>
                  </a:txBody>
                  <a:tcPr marT="91425" marB="91425" marR="91425" marL="91425">
                    <a:lnT cap="flat" cmpd="sng" w="9525">
                      <a:solidFill>
                        <a:schemeClr val="dk1"/>
                      </a:solidFill>
                      <a:prstDash val="solid"/>
                      <a:round/>
                      <a:headEnd len="sm" w="sm" type="none"/>
                      <a:tailEnd len="sm" w="sm" type="none"/>
                    </a:lnT>
                  </a:tcPr>
                </a:tc>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BOWLER</a:t>
                      </a:r>
                      <a:endParaRPr b="1" sz="800">
                        <a:latin typeface="Calibri"/>
                        <a:ea typeface="Calibri"/>
                        <a:cs typeface="Calibri"/>
                        <a:sym typeface="Calibri"/>
                      </a:endParaRPr>
                    </a:p>
                  </a:txBody>
                  <a:tcPr marT="91425" marB="91425" marR="91425" marL="91425">
                    <a:lnT cap="flat" cmpd="sng" w="9525">
                      <a:solidFill>
                        <a:schemeClr val="dk1"/>
                      </a:solidFill>
                      <a:prstDash val="solid"/>
                      <a:round/>
                      <a:headEnd len="sm" w="sm" type="none"/>
                      <a:tailEnd len="sm" w="sm" type="none"/>
                    </a:lnT>
                  </a:tcPr>
                </a:tc>
              </a:tr>
              <a:tr h="190500">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2</a:t>
                      </a:r>
                      <a:endParaRPr b="1" sz="800">
                        <a:latin typeface="Calibri"/>
                        <a:ea typeface="Calibri"/>
                        <a:cs typeface="Calibri"/>
                        <a:sym typeface="Calibri"/>
                      </a:endParaRPr>
                    </a:p>
                  </a:txBody>
                  <a:tcPr marT="91425" marB="91425" marR="91425" marL="91425"/>
                </a:tc>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Abhijeesh Maroli</a:t>
                      </a:r>
                      <a:endParaRPr b="1" sz="800">
                        <a:latin typeface="Calibri"/>
                        <a:ea typeface="Calibri"/>
                        <a:cs typeface="Calibri"/>
                        <a:sym typeface="Calibri"/>
                      </a:endParaRPr>
                    </a:p>
                  </a:txBody>
                  <a:tcPr marT="91425" marB="91425" marR="91425" marL="91425"/>
                </a:tc>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BOWLER</a:t>
                      </a:r>
                      <a:endParaRPr b="1" sz="800">
                        <a:latin typeface="Calibri"/>
                        <a:ea typeface="Calibri"/>
                        <a:cs typeface="Calibri"/>
                        <a:sym typeface="Calibri"/>
                      </a:endParaRPr>
                    </a:p>
                  </a:txBody>
                  <a:tcPr marT="91425" marB="91425" marR="91425" marL="91425"/>
                </a:tc>
              </a:tr>
              <a:tr h="190500">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3</a:t>
                      </a:r>
                      <a:endParaRPr b="1" sz="800">
                        <a:latin typeface="Calibri"/>
                        <a:ea typeface="Calibri"/>
                        <a:cs typeface="Calibri"/>
                        <a:sym typeface="Calibri"/>
                      </a:endParaRPr>
                    </a:p>
                  </a:txBody>
                  <a:tcPr marT="91425" marB="91425" marR="91425" marL="91425"/>
                </a:tc>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Amit Rajendra Desai</a:t>
                      </a:r>
                      <a:endParaRPr b="1" sz="800">
                        <a:latin typeface="Calibri"/>
                        <a:ea typeface="Calibri"/>
                        <a:cs typeface="Calibri"/>
                        <a:sym typeface="Calibri"/>
                      </a:endParaRPr>
                    </a:p>
                  </a:txBody>
                  <a:tcPr marT="91425" marB="91425" marR="91425" marL="91425"/>
                </a:tc>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BOWLER</a:t>
                      </a:r>
                      <a:endParaRPr b="1" sz="800">
                        <a:latin typeface="Calibri"/>
                        <a:ea typeface="Calibri"/>
                        <a:cs typeface="Calibri"/>
                        <a:sym typeface="Calibri"/>
                      </a:endParaRPr>
                    </a:p>
                  </a:txBody>
                  <a:tcPr marT="91425" marB="91425" marR="91425" marL="91425"/>
                </a:tc>
              </a:tr>
              <a:tr h="190500">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4</a:t>
                      </a:r>
                      <a:endParaRPr b="1" sz="800">
                        <a:latin typeface="Calibri"/>
                        <a:ea typeface="Calibri"/>
                        <a:cs typeface="Calibri"/>
                        <a:sym typeface="Calibri"/>
                      </a:endParaRPr>
                    </a:p>
                  </a:txBody>
                  <a:tcPr marT="91425" marB="91425" marR="91425" marL="91425"/>
                </a:tc>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Ankit Gupta</a:t>
                      </a:r>
                      <a:endParaRPr b="1" sz="800">
                        <a:latin typeface="Calibri"/>
                        <a:ea typeface="Calibri"/>
                        <a:cs typeface="Calibri"/>
                        <a:sym typeface="Calibri"/>
                      </a:endParaRPr>
                    </a:p>
                  </a:txBody>
                  <a:tcPr marT="91425" marB="91425" marR="91425" marL="91425"/>
                </a:tc>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WK-BATTER</a:t>
                      </a:r>
                      <a:endParaRPr b="1" sz="800">
                        <a:latin typeface="Calibri"/>
                        <a:ea typeface="Calibri"/>
                        <a:cs typeface="Calibri"/>
                        <a:sym typeface="Calibri"/>
                      </a:endParaRPr>
                    </a:p>
                  </a:txBody>
                  <a:tcPr marT="91425" marB="91425" marR="91425" marL="91425"/>
                </a:tc>
              </a:tr>
              <a:tr h="190500">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5</a:t>
                      </a:r>
                      <a:endParaRPr b="1" sz="800">
                        <a:latin typeface="Calibri"/>
                        <a:ea typeface="Calibri"/>
                        <a:cs typeface="Calibri"/>
                        <a:sym typeface="Calibri"/>
                      </a:endParaRPr>
                    </a:p>
                  </a:txBody>
                  <a:tcPr marT="91425" marB="91425" marR="91425" marL="91425"/>
                </a:tc>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Apurva Sharma</a:t>
                      </a:r>
                      <a:endParaRPr b="1" sz="800">
                        <a:latin typeface="Calibri"/>
                        <a:ea typeface="Calibri"/>
                        <a:cs typeface="Calibri"/>
                        <a:sym typeface="Calibri"/>
                      </a:endParaRPr>
                    </a:p>
                  </a:txBody>
                  <a:tcPr marT="91425" marB="91425" marR="91425" marL="91425"/>
                </a:tc>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BATTER</a:t>
                      </a:r>
                      <a:endParaRPr b="1" sz="800">
                        <a:latin typeface="Calibri"/>
                        <a:ea typeface="Calibri"/>
                        <a:cs typeface="Calibri"/>
                        <a:sym typeface="Calibri"/>
                      </a:endParaRPr>
                    </a:p>
                  </a:txBody>
                  <a:tcPr marT="91425" marB="91425" marR="91425" marL="91425"/>
                </a:tc>
              </a:tr>
              <a:tr h="190500">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6</a:t>
                      </a:r>
                      <a:endParaRPr b="1" sz="800">
                        <a:latin typeface="Calibri"/>
                        <a:ea typeface="Calibri"/>
                        <a:cs typeface="Calibri"/>
                        <a:sym typeface="Calibri"/>
                      </a:endParaRPr>
                    </a:p>
                  </a:txBody>
                  <a:tcPr marT="91425" marB="91425" marR="91425" marL="91425"/>
                </a:tc>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Arjun Nadol</a:t>
                      </a:r>
                      <a:endParaRPr b="1" sz="800">
                        <a:latin typeface="Calibri"/>
                        <a:ea typeface="Calibri"/>
                        <a:cs typeface="Calibri"/>
                        <a:sym typeface="Calibri"/>
                      </a:endParaRPr>
                    </a:p>
                  </a:txBody>
                  <a:tcPr marT="91425" marB="91425" marR="91425" marL="91425"/>
                </a:tc>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BATTER</a:t>
                      </a:r>
                      <a:endParaRPr b="1" sz="800">
                        <a:latin typeface="Calibri"/>
                        <a:ea typeface="Calibri"/>
                        <a:cs typeface="Calibri"/>
                        <a:sym typeface="Calibri"/>
                      </a:endParaRPr>
                    </a:p>
                  </a:txBody>
                  <a:tcPr marT="91425" marB="91425" marR="91425" marL="91425"/>
                </a:tc>
              </a:tr>
              <a:tr h="190500">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7</a:t>
                      </a:r>
                      <a:endParaRPr b="1" sz="800">
                        <a:latin typeface="Calibri"/>
                        <a:ea typeface="Calibri"/>
                        <a:cs typeface="Calibri"/>
                        <a:sym typeface="Calibri"/>
                      </a:endParaRPr>
                    </a:p>
                  </a:txBody>
                  <a:tcPr marT="91425" marB="91425" marR="91425" marL="91425"/>
                </a:tc>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Ashish Joshi</a:t>
                      </a:r>
                      <a:endParaRPr b="1" sz="800">
                        <a:latin typeface="Calibri"/>
                        <a:ea typeface="Calibri"/>
                        <a:cs typeface="Calibri"/>
                        <a:sym typeface="Calibri"/>
                      </a:endParaRPr>
                    </a:p>
                  </a:txBody>
                  <a:tcPr marT="91425" marB="91425" marR="91425" marL="91425"/>
                </a:tc>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BATTER</a:t>
                      </a:r>
                      <a:endParaRPr b="1" sz="800">
                        <a:latin typeface="Calibri"/>
                        <a:ea typeface="Calibri"/>
                        <a:cs typeface="Calibri"/>
                        <a:sym typeface="Calibri"/>
                      </a:endParaRPr>
                    </a:p>
                  </a:txBody>
                  <a:tcPr marT="91425" marB="91425" marR="91425" marL="91425"/>
                </a:tc>
              </a:tr>
              <a:tr h="190500">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8</a:t>
                      </a:r>
                      <a:endParaRPr b="1" sz="800">
                        <a:latin typeface="Calibri"/>
                        <a:ea typeface="Calibri"/>
                        <a:cs typeface="Calibri"/>
                        <a:sym typeface="Calibri"/>
                      </a:endParaRPr>
                    </a:p>
                  </a:txBody>
                  <a:tcPr marT="91425" marB="91425" marR="91425" marL="91425"/>
                </a:tc>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Ashish Satpathy</a:t>
                      </a:r>
                      <a:endParaRPr b="1" sz="800">
                        <a:latin typeface="Calibri"/>
                        <a:ea typeface="Calibri"/>
                        <a:cs typeface="Calibri"/>
                        <a:sym typeface="Calibri"/>
                      </a:endParaRPr>
                    </a:p>
                  </a:txBody>
                  <a:tcPr marT="91425" marB="91425" marR="91425" marL="91425"/>
                </a:tc>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WK-BATTER</a:t>
                      </a:r>
                      <a:endParaRPr b="1" sz="800">
                        <a:latin typeface="Calibri"/>
                        <a:ea typeface="Calibri"/>
                        <a:cs typeface="Calibri"/>
                        <a:sym typeface="Calibri"/>
                      </a:endParaRPr>
                    </a:p>
                  </a:txBody>
                  <a:tcPr marT="91425" marB="91425" marR="91425" marL="91425"/>
                </a:tc>
              </a:tr>
              <a:tr h="190500">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9</a:t>
                      </a:r>
                      <a:endParaRPr b="1" sz="800">
                        <a:latin typeface="Calibri"/>
                        <a:ea typeface="Calibri"/>
                        <a:cs typeface="Calibri"/>
                        <a:sym typeface="Calibri"/>
                      </a:endParaRPr>
                    </a:p>
                  </a:txBody>
                  <a:tcPr marT="91425" marB="91425" marR="91425" marL="91425"/>
                </a:tc>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Avi Patel</a:t>
                      </a:r>
                      <a:endParaRPr b="1" sz="800">
                        <a:latin typeface="Calibri"/>
                        <a:ea typeface="Calibri"/>
                        <a:cs typeface="Calibri"/>
                        <a:sym typeface="Calibri"/>
                      </a:endParaRPr>
                    </a:p>
                  </a:txBody>
                  <a:tcPr marT="91425" marB="91425" marR="91425" marL="91425"/>
                </a:tc>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BOWLING_ALLROUNDER</a:t>
                      </a:r>
                      <a:endParaRPr b="1" sz="800">
                        <a:latin typeface="Calibri"/>
                        <a:ea typeface="Calibri"/>
                        <a:cs typeface="Calibri"/>
                        <a:sym typeface="Calibri"/>
                      </a:endParaRPr>
                    </a:p>
                  </a:txBody>
                  <a:tcPr marT="91425" marB="91425" marR="91425" marL="91425"/>
                </a:tc>
              </a:tr>
              <a:tr h="190500">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10</a:t>
                      </a:r>
                      <a:endParaRPr b="1" sz="800">
                        <a:latin typeface="Calibri"/>
                        <a:ea typeface="Calibri"/>
                        <a:cs typeface="Calibri"/>
                        <a:sym typeface="Calibri"/>
                      </a:endParaRPr>
                    </a:p>
                  </a:txBody>
                  <a:tcPr marT="91425" marB="91425" marR="91425" marL="91425"/>
                </a:tc>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Bhavin Kantilal Solanki</a:t>
                      </a:r>
                      <a:endParaRPr b="1" sz="800">
                        <a:latin typeface="Calibri"/>
                        <a:ea typeface="Calibri"/>
                        <a:cs typeface="Calibri"/>
                        <a:sym typeface="Calibri"/>
                      </a:endParaRPr>
                    </a:p>
                  </a:txBody>
                  <a:tcPr marT="91425" marB="91425" marR="91425" marL="91425"/>
                </a:tc>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BOWLING_ALLROUNDER</a:t>
                      </a:r>
                      <a:endParaRPr b="1" sz="800">
                        <a:latin typeface="Calibri"/>
                        <a:ea typeface="Calibri"/>
                        <a:cs typeface="Calibri"/>
                        <a:sym typeface="Calibri"/>
                      </a:endParaRPr>
                    </a:p>
                  </a:txBody>
                  <a:tcPr marT="91425" marB="91425" marR="91425" marL="91425"/>
                </a:tc>
              </a:tr>
              <a:tr h="190500">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11</a:t>
                      </a:r>
                      <a:endParaRPr b="1" sz="800">
                        <a:latin typeface="Calibri"/>
                        <a:ea typeface="Calibri"/>
                        <a:cs typeface="Calibri"/>
                        <a:sym typeface="Calibri"/>
                      </a:endParaRPr>
                    </a:p>
                  </a:txBody>
                  <a:tcPr marT="91425" marB="91425" marR="91425" marL="91425"/>
                </a:tc>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Deep Lamba</a:t>
                      </a:r>
                      <a:endParaRPr b="1" sz="800">
                        <a:latin typeface="Calibri"/>
                        <a:ea typeface="Calibri"/>
                        <a:cs typeface="Calibri"/>
                        <a:sym typeface="Calibri"/>
                      </a:endParaRPr>
                    </a:p>
                  </a:txBody>
                  <a:tcPr marT="91425" marB="91425" marR="91425" marL="91425"/>
                </a:tc>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BOWLING_ALLROUNDER</a:t>
                      </a:r>
                      <a:endParaRPr b="1" sz="800">
                        <a:latin typeface="Calibri"/>
                        <a:ea typeface="Calibri"/>
                        <a:cs typeface="Calibri"/>
                        <a:sym typeface="Calibri"/>
                      </a:endParaRPr>
                    </a:p>
                  </a:txBody>
                  <a:tcPr marT="91425" marB="91425" marR="91425" marL="91425"/>
                </a:tc>
              </a:tr>
              <a:tr h="190500">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12</a:t>
                      </a:r>
                      <a:endParaRPr b="1" sz="800">
                        <a:latin typeface="Calibri"/>
                        <a:ea typeface="Calibri"/>
                        <a:cs typeface="Calibri"/>
                        <a:sym typeface="Calibri"/>
                      </a:endParaRPr>
                    </a:p>
                  </a:txBody>
                  <a:tcPr marT="91425" marB="91425" marR="91425" marL="91425"/>
                </a:tc>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Deepak Kamal</a:t>
                      </a:r>
                      <a:endParaRPr b="1" sz="800">
                        <a:latin typeface="Calibri"/>
                        <a:ea typeface="Calibri"/>
                        <a:cs typeface="Calibri"/>
                        <a:sym typeface="Calibri"/>
                      </a:endParaRPr>
                    </a:p>
                  </a:txBody>
                  <a:tcPr marT="91425" marB="91425" marR="91425" marL="91425"/>
                </a:tc>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BATTING_ALLROUNDER</a:t>
                      </a:r>
                      <a:endParaRPr b="1" sz="800">
                        <a:latin typeface="Calibri"/>
                        <a:ea typeface="Calibri"/>
                        <a:cs typeface="Calibri"/>
                        <a:sym typeface="Calibri"/>
                      </a:endParaRPr>
                    </a:p>
                  </a:txBody>
                  <a:tcPr marT="91425" marB="91425" marR="91425" marL="91425"/>
                </a:tc>
              </a:tr>
              <a:tr h="190500">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13</a:t>
                      </a:r>
                      <a:endParaRPr b="1" sz="800">
                        <a:latin typeface="Calibri"/>
                        <a:ea typeface="Calibri"/>
                        <a:cs typeface="Calibri"/>
                        <a:sym typeface="Calibri"/>
                      </a:endParaRPr>
                    </a:p>
                  </a:txBody>
                  <a:tcPr marT="91425" marB="91425" marR="91425" marL="91425"/>
                </a:tc>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Dinesh Sasi Kumar</a:t>
                      </a:r>
                      <a:endParaRPr b="1" sz="800">
                        <a:latin typeface="Calibri"/>
                        <a:ea typeface="Calibri"/>
                        <a:cs typeface="Calibri"/>
                        <a:sym typeface="Calibri"/>
                      </a:endParaRPr>
                    </a:p>
                  </a:txBody>
                  <a:tcPr marT="91425" marB="91425" marR="91425" marL="91425"/>
                </a:tc>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BOWLER</a:t>
                      </a:r>
                      <a:endParaRPr b="1" sz="800">
                        <a:latin typeface="Calibri"/>
                        <a:ea typeface="Calibri"/>
                        <a:cs typeface="Calibri"/>
                        <a:sym typeface="Calibri"/>
                      </a:endParaRPr>
                    </a:p>
                  </a:txBody>
                  <a:tcPr marT="91425" marB="91425" marR="91425" marL="91425"/>
                </a:tc>
              </a:tr>
              <a:tr h="190500">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14</a:t>
                      </a:r>
                      <a:endParaRPr b="1" sz="800">
                        <a:latin typeface="Calibri"/>
                        <a:ea typeface="Calibri"/>
                        <a:cs typeface="Calibri"/>
                        <a:sym typeface="Calibri"/>
                      </a:endParaRPr>
                    </a:p>
                  </a:txBody>
                  <a:tcPr marT="91425" marB="91425" marR="91425" marL="91425"/>
                </a:tc>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Fahad Munawwar </a:t>
                      </a:r>
                      <a:endParaRPr b="1" sz="800">
                        <a:latin typeface="Calibri"/>
                        <a:ea typeface="Calibri"/>
                        <a:cs typeface="Calibri"/>
                        <a:sym typeface="Calibri"/>
                      </a:endParaRPr>
                    </a:p>
                  </a:txBody>
                  <a:tcPr marT="91425" marB="91425" marR="91425" marL="91425"/>
                </a:tc>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BOWLER</a:t>
                      </a:r>
                      <a:endParaRPr b="1" sz="800">
                        <a:latin typeface="Calibri"/>
                        <a:ea typeface="Calibri"/>
                        <a:cs typeface="Calibri"/>
                        <a:sym typeface="Calibri"/>
                      </a:endParaRPr>
                    </a:p>
                  </a:txBody>
                  <a:tcPr marT="91425" marB="91425" marR="91425" marL="91425"/>
                </a:tc>
              </a:tr>
              <a:tr h="190500">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15</a:t>
                      </a:r>
                      <a:endParaRPr b="1" sz="800">
                        <a:latin typeface="Calibri"/>
                        <a:ea typeface="Calibri"/>
                        <a:cs typeface="Calibri"/>
                        <a:sym typeface="Calibri"/>
                      </a:endParaRPr>
                    </a:p>
                  </a:txBody>
                  <a:tcPr marT="91425" marB="91425" marR="91425" marL="91425"/>
                </a:tc>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Haris Ali</a:t>
                      </a:r>
                      <a:endParaRPr b="1" sz="800">
                        <a:latin typeface="Calibri"/>
                        <a:ea typeface="Calibri"/>
                        <a:cs typeface="Calibri"/>
                        <a:sym typeface="Calibri"/>
                      </a:endParaRPr>
                    </a:p>
                  </a:txBody>
                  <a:tcPr marT="91425" marB="91425" marR="91425" marL="91425"/>
                </a:tc>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BOWLING_ALLROUNDER</a:t>
                      </a:r>
                      <a:endParaRPr b="1" sz="800">
                        <a:latin typeface="Calibri"/>
                        <a:ea typeface="Calibri"/>
                        <a:cs typeface="Calibri"/>
                        <a:sym typeface="Calibri"/>
                      </a:endParaRPr>
                    </a:p>
                  </a:txBody>
                  <a:tcPr marT="91425" marB="91425" marR="91425" marL="91425"/>
                </a:tc>
              </a:tr>
              <a:tr h="190500">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16</a:t>
                      </a:r>
                      <a:endParaRPr b="1" sz="800">
                        <a:latin typeface="Calibri"/>
                        <a:ea typeface="Calibri"/>
                        <a:cs typeface="Calibri"/>
                        <a:sym typeface="Calibri"/>
                      </a:endParaRPr>
                    </a:p>
                  </a:txBody>
                  <a:tcPr marT="91425" marB="91425" marR="91425" marL="91425"/>
                </a:tc>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Lakshmikanth Chippa</a:t>
                      </a:r>
                      <a:endParaRPr b="1" sz="800">
                        <a:latin typeface="Calibri"/>
                        <a:ea typeface="Calibri"/>
                        <a:cs typeface="Calibri"/>
                        <a:sym typeface="Calibri"/>
                      </a:endParaRPr>
                    </a:p>
                  </a:txBody>
                  <a:tcPr marT="91425" marB="91425" marR="91425" marL="91425"/>
                </a:tc>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WK-BATTER</a:t>
                      </a:r>
                      <a:endParaRPr b="1" sz="800">
                        <a:latin typeface="Calibri"/>
                        <a:ea typeface="Calibri"/>
                        <a:cs typeface="Calibri"/>
                        <a:sym typeface="Calibri"/>
                      </a:endParaRPr>
                    </a:p>
                  </a:txBody>
                  <a:tcPr marT="91425" marB="91425" marR="91425" marL="91425"/>
                </a:tc>
              </a:tr>
              <a:tr h="190500">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17</a:t>
                      </a:r>
                      <a:endParaRPr b="1" sz="800">
                        <a:latin typeface="Calibri"/>
                        <a:ea typeface="Calibri"/>
                        <a:cs typeface="Calibri"/>
                        <a:sym typeface="Calibri"/>
                      </a:endParaRPr>
                    </a:p>
                  </a:txBody>
                  <a:tcPr marT="91425" marB="91425" marR="91425" marL="91425"/>
                </a:tc>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Mohammad Essa Haqbin</a:t>
                      </a:r>
                      <a:endParaRPr b="1" sz="800">
                        <a:latin typeface="Calibri"/>
                        <a:ea typeface="Calibri"/>
                        <a:cs typeface="Calibri"/>
                        <a:sym typeface="Calibri"/>
                      </a:endParaRPr>
                    </a:p>
                  </a:txBody>
                  <a:tcPr marT="91425" marB="91425" marR="91425" marL="91425"/>
                </a:tc>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BATTER</a:t>
                      </a:r>
                      <a:endParaRPr b="1" sz="800">
                        <a:latin typeface="Calibri"/>
                        <a:ea typeface="Calibri"/>
                        <a:cs typeface="Calibri"/>
                        <a:sym typeface="Calibri"/>
                      </a:endParaRPr>
                    </a:p>
                  </a:txBody>
                  <a:tcPr marT="91425" marB="91425" marR="91425" marL="91425"/>
                </a:tc>
              </a:tr>
              <a:tr h="342900">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18</a:t>
                      </a:r>
                      <a:endParaRPr b="1" sz="800">
                        <a:latin typeface="Calibri"/>
                        <a:ea typeface="Calibri"/>
                        <a:cs typeface="Calibri"/>
                        <a:sym typeface="Calibri"/>
                      </a:endParaRPr>
                    </a:p>
                  </a:txBody>
                  <a:tcPr marT="91425" marB="91425" marR="91425" marL="91425"/>
                </a:tc>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Mohammad Khalid Oryakhail</a:t>
                      </a:r>
                      <a:endParaRPr b="1" sz="800">
                        <a:latin typeface="Calibri"/>
                        <a:ea typeface="Calibri"/>
                        <a:cs typeface="Calibri"/>
                        <a:sym typeface="Calibri"/>
                      </a:endParaRPr>
                    </a:p>
                  </a:txBody>
                  <a:tcPr marT="91425" marB="91425" marR="91425" marL="91425"/>
                </a:tc>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WK-BATTER</a:t>
                      </a:r>
                      <a:endParaRPr b="1" sz="800">
                        <a:latin typeface="Calibri"/>
                        <a:ea typeface="Calibri"/>
                        <a:cs typeface="Calibri"/>
                        <a:sym typeface="Calibri"/>
                      </a:endParaRPr>
                    </a:p>
                  </a:txBody>
                  <a:tcPr marT="91425" marB="91425" marR="91425" marL="91425"/>
                </a:tc>
              </a:tr>
              <a:tr h="190500">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19</a:t>
                      </a:r>
                      <a:endParaRPr b="1" sz="800">
                        <a:latin typeface="Calibri"/>
                        <a:ea typeface="Calibri"/>
                        <a:cs typeface="Calibri"/>
                        <a:sym typeface="Calibri"/>
                      </a:endParaRPr>
                    </a:p>
                  </a:txBody>
                  <a:tcPr marT="91425" marB="91425" marR="91425" marL="91425"/>
                </a:tc>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Mohammed Gouse Shaik</a:t>
                      </a:r>
                      <a:endParaRPr b="1" sz="800">
                        <a:latin typeface="Calibri"/>
                        <a:ea typeface="Calibri"/>
                        <a:cs typeface="Calibri"/>
                        <a:sym typeface="Calibri"/>
                      </a:endParaRPr>
                    </a:p>
                  </a:txBody>
                  <a:tcPr marT="91425" marB="91425" marR="91425" marL="91425"/>
                </a:tc>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BOWLER</a:t>
                      </a:r>
                      <a:endParaRPr b="1" sz="800">
                        <a:latin typeface="Calibri"/>
                        <a:ea typeface="Calibri"/>
                        <a:cs typeface="Calibri"/>
                        <a:sym typeface="Calibri"/>
                      </a:endParaRPr>
                    </a:p>
                  </a:txBody>
                  <a:tcPr marT="91425" marB="91425" marR="91425" marL="91425"/>
                </a:tc>
              </a:tr>
              <a:tr h="190500">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20</a:t>
                      </a:r>
                      <a:endParaRPr b="1" sz="800">
                        <a:latin typeface="Calibri"/>
                        <a:ea typeface="Calibri"/>
                        <a:cs typeface="Calibri"/>
                        <a:sym typeface="Calibri"/>
                      </a:endParaRPr>
                    </a:p>
                  </a:txBody>
                  <a:tcPr marT="91425" marB="91425" marR="91425" marL="91425"/>
                </a:tc>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Mohammed Shakir</a:t>
                      </a:r>
                      <a:endParaRPr b="1" sz="800">
                        <a:latin typeface="Calibri"/>
                        <a:ea typeface="Calibri"/>
                        <a:cs typeface="Calibri"/>
                        <a:sym typeface="Calibri"/>
                      </a:endParaRPr>
                    </a:p>
                  </a:txBody>
                  <a:tcPr marT="91425" marB="91425" marR="91425" marL="91425"/>
                </a:tc>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BOWLING_ALLROUNDER</a:t>
                      </a:r>
                      <a:endParaRPr b="1" sz="800">
                        <a:latin typeface="Calibri"/>
                        <a:ea typeface="Calibri"/>
                        <a:cs typeface="Calibri"/>
                        <a:sym typeface="Calibri"/>
                      </a:endParaRPr>
                    </a:p>
                  </a:txBody>
                  <a:tcPr marT="91425" marB="91425" marR="91425" marL="91425"/>
                </a:tc>
              </a:tr>
              <a:tr h="190500">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21</a:t>
                      </a:r>
                      <a:endParaRPr b="1" sz="800">
                        <a:latin typeface="Calibri"/>
                        <a:ea typeface="Calibri"/>
                        <a:cs typeface="Calibri"/>
                        <a:sym typeface="Calibri"/>
                      </a:endParaRPr>
                    </a:p>
                  </a:txBody>
                  <a:tcPr marT="91425" marB="91425" marR="91425" marL="91425"/>
                </a:tc>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Mohammed Yakub Ali</a:t>
                      </a:r>
                      <a:endParaRPr b="1" sz="800">
                        <a:latin typeface="Calibri"/>
                        <a:ea typeface="Calibri"/>
                        <a:cs typeface="Calibri"/>
                        <a:sym typeface="Calibri"/>
                      </a:endParaRPr>
                    </a:p>
                  </a:txBody>
                  <a:tcPr marT="91425" marB="91425" marR="91425" marL="91425"/>
                </a:tc>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BATTER</a:t>
                      </a:r>
                      <a:endParaRPr b="1" sz="800">
                        <a:latin typeface="Calibri"/>
                        <a:ea typeface="Calibri"/>
                        <a:cs typeface="Calibri"/>
                        <a:sym typeface="Calibri"/>
                      </a:endParaRPr>
                    </a:p>
                  </a:txBody>
                  <a:tcPr marT="91425" marB="91425" marR="91425" marL="91425"/>
                </a:tc>
              </a:tr>
              <a:tr h="190500">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22</a:t>
                      </a:r>
                      <a:endParaRPr b="1" sz="800">
                        <a:latin typeface="Calibri"/>
                        <a:ea typeface="Calibri"/>
                        <a:cs typeface="Calibri"/>
                        <a:sym typeface="Calibri"/>
                      </a:endParaRPr>
                    </a:p>
                  </a:txBody>
                  <a:tcPr marT="91425" marB="91425" marR="91425" marL="91425"/>
                </a:tc>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Moynul Hasan</a:t>
                      </a:r>
                      <a:endParaRPr b="1" sz="800">
                        <a:latin typeface="Calibri"/>
                        <a:ea typeface="Calibri"/>
                        <a:cs typeface="Calibri"/>
                        <a:sym typeface="Calibri"/>
                      </a:endParaRPr>
                    </a:p>
                  </a:txBody>
                  <a:tcPr marT="91425" marB="91425" marR="91425" marL="91425"/>
                </a:tc>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BOWLER</a:t>
                      </a:r>
                      <a:endParaRPr b="1" sz="800">
                        <a:latin typeface="Calibri"/>
                        <a:ea typeface="Calibri"/>
                        <a:cs typeface="Calibri"/>
                        <a:sym typeface="Calibri"/>
                      </a:endParaRPr>
                    </a:p>
                  </a:txBody>
                  <a:tcPr marT="91425" marB="91425" marR="91425" marL="91425"/>
                </a:tc>
              </a:tr>
              <a:tr h="190500">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23</a:t>
                      </a:r>
                      <a:endParaRPr b="1" sz="800">
                        <a:latin typeface="Calibri"/>
                        <a:ea typeface="Calibri"/>
                        <a:cs typeface="Calibri"/>
                        <a:sym typeface="Calibri"/>
                      </a:endParaRPr>
                    </a:p>
                  </a:txBody>
                  <a:tcPr marT="91425" marB="91425" marR="91425" marL="91425"/>
                </a:tc>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Muhammad Talha</a:t>
                      </a:r>
                      <a:endParaRPr b="1" sz="800">
                        <a:latin typeface="Calibri"/>
                        <a:ea typeface="Calibri"/>
                        <a:cs typeface="Calibri"/>
                        <a:sym typeface="Calibri"/>
                      </a:endParaRPr>
                    </a:p>
                  </a:txBody>
                  <a:tcPr marT="91425" marB="91425" marR="91425" marL="91425"/>
                </a:tc>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BATTER</a:t>
                      </a:r>
                      <a:endParaRPr b="1" sz="800">
                        <a:latin typeface="Calibri"/>
                        <a:ea typeface="Calibri"/>
                        <a:cs typeface="Calibri"/>
                        <a:sym typeface="Calibri"/>
                      </a:endParaRPr>
                    </a:p>
                  </a:txBody>
                  <a:tcPr marT="91425" marB="91425" marR="91425" marL="91425"/>
                </a:tc>
              </a:tr>
            </a:tbl>
          </a:graphicData>
        </a:graphic>
      </p:graphicFrame>
      <p:graphicFrame>
        <p:nvGraphicFramePr>
          <p:cNvPr id="185" name="Google Shape;185;p8"/>
          <p:cNvGraphicFramePr/>
          <p:nvPr/>
        </p:nvGraphicFramePr>
        <p:xfrm>
          <a:off x="3415283" y="864017"/>
          <a:ext cx="3000000" cy="3000000"/>
        </p:xfrm>
        <a:graphic>
          <a:graphicData uri="http://schemas.openxmlformats.org/drawingml/2006/table">
            <a:tbl>
              <a:tblPr>
                <a:noFill/>
                <a:tableStyleId>{A7345E45-1E85-4ADE-8A3A-2F7DCCDF5003}</a:tableStyleId>
              </a:tblPr>
              <a:tblGrid>
                <a:gridCol w="466725"/>
                <a:gridCol w="1628775"/>
                <a:gridCol w="1447800"/>
              </a:tblGrid>
              <a:tr h="200025">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SI No</a:t>
                      </a:r>
                      <a:endParaRPr b="1" sz="800">
                        <a:latin typeface="Calibri"/>
                        <a:ea typeface="Calibri"/>
                        <a:cs typeface="Calibri"/>
                        <a:sym typeface="Calibri"/>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Player's Name</a:t>
                      </a:r>
                      <a:endParaRPr b="1" sz="800">
                        <a:latin typeface="Calibri"/>
                        <a:ea typeface="Calibri"/>
                        <a:cs typeface="Calibri"/>
                        <a:sym typeface="Calibri"/>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Role</a:t>
                      </a:r>
                      <a:endParaRPr b="1" sz="800">
                        <a:latin typeface="Calibri"/>
                        <a:ea typeface="Calibri"/>
                        <a:cs typeface="Calibri"/>
                        <a:sym typeface="Calibri"/>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42900">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24</a:t>
                      </a:r>
                      <a:endParaRPr b="1" sz="800">
                        <a:latin typeface="Calibri"/>
                        <a:ea typeface="Calibri"/>
                        <a:cs typeface="Calibri"/>
                        <a:sym typeface="Calibri"/>
                      </a:endParaRPr>
                    </a:p>
                  </a:txBody>
                  <a:tcPr marT="91425" marB="91425" marR="91425" marL="91425">
                    <a:lnT cap="flat" cmpd="sng" w="9525">
                      <a:solidFill>
                        <a:schemeClr val="dk1"/>
                      </a:solidFill>
                      <a:prstDash val="solid"/>
                      <a:round/>
                      <a:headEnd len="sm" w="sm" type="none"/>
                      <a:tailEnd len="sm" w="sm" type="none"/>
                    </a:lnT>
                  </a:tcPr>
                </a:tc>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Muhammed </a:t>
                      </a:r>
                      <a:r>
                        <a:rPr b="1" lang="en-US" sz="800">
                          <a:latin typeface="Calibri"/>
                          <a:ea typeface="Calibri"/>
                          <a:cs typeface="Calibri"/>
                          <a:sym typeface="Calibri"/>
                        </a:rPr>
                        <a:t>Minhaj Madathodi</a:t>
                      </a:r>
                      <a:endParaRPr b="1" sz="800">
                        <a:latin typeface="Calibri"/>
                        <a:ea typeface="Calibri"/>
                        <a:cs typeface="Calibri"/>
                        <a:sym typeface="Calibri"/>
                      </a:endParaRPr>
                    </a:p>
                  </a:txBody>
                  <a:tcPr marT="91425" marB="91425" marR="91425" marL="91425">
                    <a:lnT cap="flat" cmpd="sng" w="9525">
                      <a:solidFill>
                        <a:schemeClr val="dk1"/>
                      </a:solidFill>
                      <a:prstDash val="solid"/>
                      <a:round/>
                      <a:headEnd len="sm" w="sm" type="none"/>
                      <a:tailEnd len="sm" w="sm" type="none"/>
                    </a:lnT>
                  </a:tcPr>
                </a:tc>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BOWLER</a:t>
                      </a:r>
                      <a:endParaRPr b="1" sz="800">
                        <a:latin typeface="Calibri"/>
                        <a:ea typeface="Calibri"/>
                        <a:cs typeface="Calibri"/>
                        <a:sym typeface="Calibri"/>
                      </a:endParaRPr>
                    </a:p>
                  </a:txBody>
                  <a:tcPr marT="91425" marB="91425" marR="91425" marL="91425">
                    <a:lnT cap="flat" cmpd="sng" w="9525">
                      <a:solidFill>
                        <a:schemeClr val="dk1"/>
                      </a:solidFill>
                      <a:prstDash val="solid"/>
                      <a:round/>
                      <a:headEnd len="sm" w="sm" type="none"/>
                      <a:tailEnd len="sm" w="sm" type="none"/>
                    </a:lnT>
                  </a:tcPr>
                </a:tc>
              </a:tr>
              <a:tr h="190500">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25</a:t>
                      </a:r>
                      <a:endParaRPr b="1" sz="800">
                        <a:latin typeface="Calibri"/>
                        <a:ea typeface="Calibri"/>
                        <a:cs typeface="Calibri"/>
                        <a:sym typeface="Calibri"/>
                      </a:endParaRPr>
                    </a:p>
                  </a:txBody>
                  <a:tcPr marT="91425" marB="91425" marR="91425" marL="91425"/>
                </a:tc>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Nitin Madan</a:t>
                      </a:r>
                      <a:endParaRPr b="1" sz="800">
                        <a:latin typeface="Calibri"/>
                        <a:ea typeface="Calibri"/>
                        <a:cs typeface="Calibri"/>
                        <a:sym typeface="Calibri"/>
                      </a:endParaRPr>
                    </a:p>
                  </a:txBody>
                  <a:tcPr marT="91425" marB="91425" marR="91425" marL="91425"/>
                </a:tc>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BOWLER</a:t>
                      </a:r>
                      <a:endParaRPr b="1" sz="800">
                        <a:latin typeface="Calibri"/>
                        <a:ea typeface="Calibri"/>
                        <a:cs typeface="Calibri"/>
                        <a:sym typeface="Calibri"/>
                      </a:endParaRPr>
                    </a:p>
                  </a:txBody>
                  <a:tcPr marT="91425" marB="91425" marR="91425" marL="91425"/>
                </a:tc>
              </a:tr>
              <a:tr h="190500">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26</a:t>
                      </a:r>
                      <a:endParaRPr b="1" sz="800">
                        <a:latin typeface="Calibri"/>
                        <a:ea typeface="Calibri"/>
                        <a:cs typeface="Calibri"/>
                        <a:sym typeface="Calibri"/>
                      </a:endParaRPr>
                    </a:p>
                  </a:txBody>
                  <a:tcPr marT="91425" marB="91425" marR="91425" marL="91425"/>
                </a:tc>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Paras Jain</a:t>
                      </a:r>
                      <a:endParaRPr b="1" sz="800">
                        <a:latin typeface="Calibri"/>
                        <a:ea typeface="Calibri"/>
                        <a:cs typeface="Calibri"/>
                        <a:sym typeface="Calibri"/>
                      </a:endParaRPr>
                    </a:p>
                  </a:txBody>
                  <a:tcPr marT="91425" marB="91425" marR="91425" marL="91425"/>
                </a:tc>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BOWLING_ALLROUNDER</a:t>
                      </a:r>
                      <a:endParaRPr b="1" sz="800">
                        <a:latin typeface="Calibri"/>
                        <a:ea typeface="Calibri"/>
                        <a:cs typeface="Calibri"/>
                        <a:sym typeface="Calibri"/>
                      </a:endParaRPr>
                    </a:p>
                  </a:txBody>
                  <a:tcPr marT="91425" marB="91425" marR="91425" marL="91425"/>
                </a:tc>
              </a:tr>
              <a:tr h="190500">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27</a:t>
                      </a:r>
                      <a:endParaRPr b="1" sz="800">
                        <a:latin typeface="Calibri"/>
                        <a:ea typeface="Calibri"/>
                        <a:cs typeface="Calibri"/>
                        <a:sym typeface="Calibri"/>
                      </a:endParaRPr>
                    </a:p>
                  </a:txBody>
                  <a:tcPr marT="91425" marB="91425" marR="91425" marL="91425"/>
                </a:tc>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Praveen Kumar Daneti</a:t>
                      </a:r>
                      <a:endParaRPr b="1" sz="800">
                        <a:latin typeface="Calibri"/>
                        <a:ea typeface="Calibri"/>
                        <a:cs typeface="Calibri"/>
                        <a:sym typeface="Calibri"/>
                      </a:endParaRPr>
                    </a:p>
                  </a:txBody>
                  <a:tcPr marT="91425" marB="91425" marR="91425" marL="91425"/>
                </a:tc>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WK-BATTER</a:t>
                      </a:r>
                      <a:endParaRPr b="1" sz="800">
                        <a:latin typeface="Calibri"/>
                        <a:ea typeface="Calibri"/>
                        <a:cs typeface="Calibri"/>
                        <a:sym typeface="Calibri"/>
                      </a:endParaRPr>
                    </a:p>
                  </a:txBody>
                  <a:tcPr marT="91425" marB="91425" marR="91425" marL="91425"/>
                </a:tc>
              </a:tr>
              <a:tr h="190500">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28</a:t>
                      </a:r>
                      <a:endParaRPr b="1" sz="800">
                        <a:latin typeface="Calibri"/>
                        <a:ea typeface="Calibri"/>
                        <a:cs typeface="Calibri"/>
                        <a:sym typeface="Calibri"/>
                      </a:endParaRPr>
                    </a:p>
                  </a:txBody>
                  <a:tcPr marT="91425" marB="91425" marR="91425" marL="91425"/>
                </a:tc>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Rajesh Kumar Srivastava</a:t>
                      </a:r>
                      <a:endParaRPr b="1" sz="800">
                        <a:latin typeface="Calibri"/>
                        <a:ea typeface="Calibri"/>
                        <a:cs typeface="Calibri"/>
                        <a:sym typeface="Calibri"/>
                      </a:endParaRPr>
                    </a:p>
                  </a:txBody>
                  <a:tcPr marT="91425" marB="91425" marR="91425" marL="91425"/>
                </a:tc>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BATTING_ALLROUNDER</a:t>
                      </a:r>
                      <a:endParaRPr b="1" sz="800">
                        <a:latin typeface="Calibri"/>
                        <a:ea typeface="Calibri"/>
                        <a:cs typeface="Calibri"/>
                        <a:sym typeface="Calibri"/>
                      </a:endParaRPr>
                    </a:p>
                  </a:txBody>
                  <a:tcPr marT="91425" marB="91425" marR="91425" marL="91425"/>
                </a:tc>
              </a:tr>
              <a:tr h="190500">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29</a:t>
                      </a:r>
                      <a:endParaRPr b="1" sz="800">
                        <a:latin typeface="Calibri"/>
                        <a:ea typeface="Calibri"/>
                        <a:cs typeface="Calibri"/>
                        <a:sym typeface="Calibri"/>
                      </a:endParaRPr>
                    </a:p>
                  </a:txBody>
                  <a:tcPr marT="91425" marB="91425" marR="91425" marL="91425"/>
                </a:tc>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Rangarajan Varadan</a:t>
                      </a:r>
                      <a:endParaRPr b="1" sz="800">
                        <a:latin typeface="Calibri"/>
                        <a:ea typeface="Calibri"/>
                        <a:cs typeface="Calibri"/>
                        <a:sym typeface="Calibri"/>
                      </a:endParaRPr>
                    </a:p>
                  </a:txBody>
                  <a:tcPr marT="91425" marB="91425" marR="91425" marL="91425"/>
                </a:tc>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BATTER</a:t>
                      </a:r>
                      <a:endParaRPr b="1" sz="800">
                        <a:latin typeface="Calibri"/>
                        <a:ea typeface="Calibri"/>
                        <a:cs typeface="Calibri"/>
                        <a:sym typeface="Calibri"/>
                      </a:endParaRPr>
                    </a:p>
                  </a:txBody>
                  <a:tcPr marT="91425" marB="91425" marR="91425" marL="91425"/>
                </a:tc>
              </a:tr>
              <a:tr h="190500">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30</a:t>
                      </a:r>
                      <a:endParaRPr b="1" sz="800">
                        <a:latin typeface="Calibri"/>
                        <a:ea typeface="Calibri"/>
                        <a:cs typeface="Calibri"/>
                        <a:sym typeface="Calibri"/>
                      </a:endParaRPr>
                    </a:p>
                  </a:txBody>
                  <a:tcPr marT="91425" marB="91425" marR="91425" marL="91425"/>
                </a:tc>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Rohit Verma</a:t>
                      </a:r>
                      <a:endParaRPr b="1" sz="800">
                        <a:latin typeface="Calibri"/>
                        <a:ea typeface="Calibri"/>
                        <a:cs typeface="Calibri"/>
                        <a:sym typeface="Calibri"/>
                      </a:endParaRPr>
                    </a:p>
                  </a:txBody>
                  <a:tcPr marT="91425" marB="91425" marR="91425" marL="91425"/>
                </a:tc>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BOWLING_ALLROUNDER</a:t>
                      </a:r>
                      <a:endParaRPr b="1" sz="800">
                        <a:latin typeface="Calibri"/>
                        <a:ea typeface="Calibri"/>
                        <a:cs typeface="Calibri"/>
                        <a:sym typeface="Calibri"/>
                      </a:endParaRPr>
                    </a:p>
                  </a:txBody>
                  <a:tcPr marT="91425" marB="91425" marR="91425" marL="91425"/>
                </a:tc>
              </a:tr>
              <a:tr h="190500">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31</a:t>
                      </a:r>
                      <a:endParaRPr b="1" sz="800">
                        <a:latin typeface="Calibri"/>
                        <a:ea typeface="Calibri"/>
                        <a:cs typeface="Calibri"/>
                        <a:sym typeface="Calibri"/>
                      </a:endParaRPr>
                    </a:p>
                  </a:txBody>
                  <a:tcPr marT="91425" marB="91425" marR="91425" marL="91425"/>
                </a:tc>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Sai Kiran Gundaboina</a:t>
                      </a:r>
                      <a:endParaRPr b="1" sz="800">
                        <a:latin typeface="Calibri"/>
                        <a:ea typeface="Calibri"/>
                        <a:cs typeface="Calibri"/>
                        <a:sym typeface="Calibri"/>
                      </a:endParaRPr>
                    </a:p>
                  </a:txBody>
                  <a:tcPr marT="91425" marB="91425" marR="91425" marL="91425"/>
                </a:tc>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BATTING_ALLROUNDER</a:t>
                      </a:r>
                      <a:endParaRPr b="1" sz="800">
                        <a:latin typeface="Calibri"/>
                        <a:ea typeface="Calibri"/>
                        <a:cs typeface="Calibri"/>
                        <a:sym typeface="Calibri"/>
                      </a:endParaRPr>
                    </a:p>
                  </a:txBody>
                  <a:tcPr marT="91425" marB="91425" marR="91425" marL="91425"/>
                </a:tc>
              </a:tr>
              <a:tr h="342900">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32</a:t>
                      </a:r>
                      <a:endParaRPr b="1" sz="800">
                        <a:latin typeface="Calibri"/>
                        <a:ea typeface="Calibri"/>
                        <a:cs typeface="Calibri"/>
                        <a:sym typeface="Calibri"/>
                      </a:endParaRPr>
                    </a:p>
                  </a:txBody>
                  <a:tcPr marT="91425" marB="91425" marR="91425" marL="91425"/>
                </a:tc>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Sam Antony </a:t>
                      </a:r>
                      <a:r>
                        <a:rPr b="1" lang="en-US" sz="800">
                          <a:latin typeface="Calibri"/>
                          <a:ea typeface="Calibri"/>
                          <a:cs typeface="Calibri"/>
                          <a:sym typeface="Calibri"/>
                        </a:rPr>
                        <a:t>Vathezhath </a:t>
                      </a:r>
                      <a:r>
                        <a:rPr b="1" lang="en-US" sz="800">
                          <a:latin typeface="Calibri"/>
                          <a:ea typeface="Calibri"/>
                          <a:cs typeface="Calibri"/>
                          <a:sym typeface="Calibri"/>
                        </a:rPr>
                        <a:t>Judy</a:t>
                      </a:r>
                      <a:endParaRPr b="1" sz="800">
                        <a:latin typeface="Calibri"/>
                        <a:ea typeface="Calibri"/>
                        <a:cs typeface="Calibri"/>
                        <a:sym typeface="Calibri"/>
                      </a:endParaRPr>
                    </a:p>
                  </a:txBody>
                  <a:tcPr marT="91425" marB="91425" marR="91425" marL="91425"/>
                </a:tc>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BATTING_ALLROUNDER</a:t>
                      </a:r>
                      <a:endParaRPr b="1" sz="800">
                        <a:latin typeface="Calibri"/>
                        <a:ea typeface="Calibri"/>
                        <a:cs typeface="Calibri"/>
                        <a:sym typeface="Calibri"/>
                      </a:endParaRPr>
                    </a:p>
                  </a:txBody>
                  <a:tcPr marT="91425" marB="91425" marR="91425" marL="91425"/>
                </a:tc>
              </a:tr>
              <a:tr h="190500">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33</a:t>
                      </a:r>
                      <a:endParaRPr b="1" sz="800">
                        <a:latin typeface="Calibri"/>
                        <a:ea typeface="Calibri"/>
                        <a:cs typeface="Calibri"/>
                        <a:sym typeface="Calibri"/>
                      </a:endParaRPr>
                    </a:p>
                  </a:txBody>
                  <a:tcPr marT="91425" marB="91425" marR="91425" marL="91425"/>
                </a:tc>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Sanjeev Sivaraman </a:t>
                      </a:r>
                      <a:endParaRPr b="1" sz="800">
                        <a:latin typeface="Calibri"/>
                        <a:ea typeface="Calibri"/>
                        <a:cs typeface="Calibri"/>
                        <a:sym typeface="Calibri"/>
                      </a:endParaRPr>
                    </a:p>
                  </a:txBody>
                  <a:tcPr marT="91425" marB="91425" marR="91425" marL="91425"/>
                </a:tc>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WK-BATTER</a:t>
                      </a:r>
                      <a:endParaRPr b="1" sz="800">
                        <a:latin typeface="Calibri"/>
                        <a:ea typeface="Calibri"/>
                        <a:cs typeface="Calibri"/>
                        <a:sym typeface="Calibri"/>
                      </a:endParaRPr>
                    </a:p>
                  </a:txBody>
                  <a:tcPr marT="91425" marB="91425" marR="91425" marL="91425"/>
                </a:tc>
              </a:tr>
              <a:tr h="342900">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34</a:t>
                      </a:r>
                      <a:endParaRPr b="1" sz="800">
                        <a:latin typeface="Calibri"/>
                        <a:ea typeface="Calibri"/>
                        <a:cs typeface="Calibri"/>
                        <a:sym typeface="Calibri"/>
                      </a:endParaRPr>
                    </a:p>
                  </a:txBody>
                  <a:tcPr marT="91425" marB="91425" marR="91425" marL="91425"/>
                </a:tc>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Sankara Muthukrishnan</a:t>
                      </a:r>
                      <a:endParaRPr b="1" sz="800">
                        <a:latin typeface="Calibri"/>
                        <a:ea typeface="Calibri"/>
                        <a:cs typeface="Calibri"/>
                        <a:sym typeface="Calibri"/>
                      </a:endParaRPr>
                    </a:p>
                  </a:txBody>
                  <a:tcPr marT="91425" marB="91425" marR="91425" marL="91425"/>
                </a:tc>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BOWLING_ALLROUNDER</a:t>
                      </a:r>
                      <a:endParaRPr b="1" sz="800">
                        <a:latin typeface="Calibri"/>
                        <a:ea typeface="Calibri"/>
                        <a:cs typeface="Calibri"/>
                        <a:sym typeface="Calibri"/>
                      </a:endParaRPr>
                    </a:p>
                  </a:txBody>
                  <a:tcPr marT="91425" marB="91425" marR="91425" marL="91425"/>
                </a:tc>
              </a:tr>
              <a:tr h="190500">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35</a:t>
                      </a:r>
                      <a:endParaRPr b="1" sz="800">
                        <a:latin typeface="Calibri"/>
                        <a:ea typeface="Calibri"/>
                        <a:cs typeface="Calibri"/>
                        <a:sym typeface="Calibri"/>
                      </a:endParaRPr>
                    </a:p>
                  </a:txBody>
                  <a:tcPr marT="91425" marB="91425" marR="91425" marL="91425"/>
                </a:tc>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Sasi Kiran Alur</a:t>
                      </a:r>
                      <a:endParaRPr b="1" sz="800">
                        <a:latin typeface="Calibri"/>
                        <a:ea typeface="Calibri"/>
                        <a:cs typeface="Calibri"/>
                        <a:sym typeface="Calibri"/>
                      </a:endParaRPr>
                    </a:p>
                  </a:txBody>
                  <a:tcPr marT="91425" marB="91425" marR="91425" marL="91425"/>
                </a:tc>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BATTER</a:t>
                      </a:r>
                      <a:endParaRPr b="1" sz="800">
                        <a:latin typeface="Calibri"/>
                        <a:ea typeface="Calibri"/>
                        <a:cs typeface="Calibri"/>
                        <a:sym typeface="Calibri"/>
                      </a:endParaRPr>
                    </a:p>
                  </a:txBody>
                  <a:tcPr marT="91425" marB="91425" marR="91425" marL="91425"/>
                </a:tc>
              </a:tr>
              <a:tr h="190500">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36</a:t>
                      </a:r>
                      <a:endParaRPr b="1" sz="800">
                        <a:latin typeface="Calibri"/>
                        <a:ea typeface="Calibri"/>
                        <a:cs typeface="Calibri"/>
                        <a:sym typeface="Calibri"/>
                      </a:endParaRPr>
                    </a:p>
                  </a:txBody>
                  <a:tcPr marT="91425" marB="91425" marR="91425" marL="91425"/>
                </a:tc>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Satya Prakash Sahoo</a:t>
                      </a:r>
                      <a:endParaRPr b="1" sz="800">
                        <a:latin typeface="Calibri"/>
                        <a:ea typeface="Calibri"/>
                        <a:cs typeface="Calibri"/>
                        <a:sym typeface="Calibri"/>
                      </a:endParaRPr>
                    </a:p>
                  </a:txBody>
                  <a:tcPr marT="91425" marB="91425" marR="91425" marL="91425"/>
                </a:tc>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BOWLING_ALLROUNDER</a:t>
                      </a:r>
                      <a:endParaRPr b="1" sz="800">
                        <a:latin typeface="Calibri"/>
                        <a:ea typeface="Calibri"/>
                        <a:cs typeface="Calibri"/>
                        <a:sym typeface="Calibri"/>
                      </a:endParaRPr>
                    </a:p>
                  </a:txBody>
                  <a:tcPr marT="91425" marB="91425" marR="91425" marL="91425"/>
                </a:tc>
              </a:tr>
              <a:tr h="190500">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37</a:t>
                      </a:r>
                      <a:endParaRPr b="1" sz="800">
                        <a:latin typeface="Calibri"/>
                        <a:ea typeface="Calibri"/>
                        <a:cs typeface="Calibri"/>
                        <a:sym typeface="Calibri"/>
                      </a:endParaRPr>
                    </a:p>
                  </a:txBody>
                  <a:tcPr marT="91425" marB="91425" marR="91425" marL="91425"/>
                </a:tc>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Shahroz Ismail</a:t>
                      </a:r>
                      <a:endParaRPr b="1" sz="800">
                        <a:latin typeface="Calibri"/>
                        <a:ea typeface="Calibri"/>
                        <a:cs typeface="Calibri"/>
                        <a:sym typeface="Calibri"/>
                      </a:endParaRPr>
                    </a:p>
                  </a:txBody>
                  <a:tcPr marT="91425" marB="91425" marR="91425" marL="91425"/>
                </a:tc>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BOWLER</a:t>
                      </a:r>
                      <a:endParaRPr b="1" sz="800">
                        <a:latin typeface="Calibri"/>
                        <a:ea typeface="Calibri"/>
                        <a:cs typeface="Calibri"/>
                        <a:sym typeface="Calibri"/>
                      </a:endParaRPr>
                    </a:p>
                  </a:txBody>
                  <a:tcPr marT="91425" marB="91425" marR="91425" marL="91425"/>
                </a:tc>
              </a:tr>
              <a:tr h="190500">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38</a:t>
                      </a:r>
                      <a:endParaRPr b="1" sz="800">
                        <a:latin typeface="Calibri"/>
                        <a:ea typeface="Calibri"/>
                        <a:cs typeface="Calibri"/>
                        <a:sym typeface="Calibri"/>
                      </a:endParaRPr>
                    </a:p>
                  </a:txBody>
                  <a:tcPr marT="91425" marB="91425" marR="91425" marL="91425"/>
                </a:tc>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Shashank Bhoskar</a:t>
                      </a:r>
                      <a:endParaRPr b="1" sz="800">
                        <a:latin typeface="Calibri"/>
                        <a:ea typeface="Calibri"/>
                        <a:cs typeface="Calibri"/>
                        <a:sym typeface="Calibri"/>
                      </a:endParaRPr>
                    </a:p>
                  </a:txBody>
                  <a:tcPr marT="91425" marB="91425" marR="91425" marL="91425"/>
                </a:tc>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BOWLING_ALLROUNDER</a:t>
                      </a:r>
                      <a:endParaRPr b="1" sz="800">
                        <a:latin typeface="Calibri"/>
                        <a:ea typeface="Calibri"/>
                        <a:cs typeface="Calibri"/>
                        <a:sym typeface="Calibri"/>
                      </a:endParaRPr>
                    </a:p>
                  </a:txBody>
                  <a:tcPr marT="91425" marB="91425" marR="91425" marL="91425"/>
                </a:tc>
              </a:tr>
              <a:tr h="190500">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39</a:t>
                      </a:r>
                      <a:endParaRPr b="1" sz="800">
                        <a:latin typeface="Calibri"/>
                        <a:ea typeface="Calibri"/>
                        <a:cs typeface="Calibri"/>
                        <a:sym typeface="Calibri"/>
                      </a:endParaRPr>
                    </a:p>
                  </a:txBody>
                  <a:tcPr marT="91425" marB="91425" marR="91425" marL="91425"/>
                </a:tc>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Shobhit Madan</a:t>
                      </a:r>
                      <a:endParaRPr b="1" sz="800">
                        <a:latin typeface="Calibri"/>
                        <a:ea typeface="Calibri"/>
                        <a:cs typeface="Calibri"/>
                        <a:sym typeface="Calibri"/>
                      </a:endParaRPr>
                    </a:p>
                  </a:txBody>
                  <a:tcPr marT="91425" marB="91425" marR="91425" marL="91425"/>
                </a:tc>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BATTING_ALLROUNDER</a:t>
                      </a:r>
                      <a:endParaRPr b="1" sz="800">
                        <a:latin typeface="Calibri"/>
                        <a:ea typeface="Calibri"/>
                        <a:cs typeface="Calibri"/>
                        <a:sym typeface="Calibri"/>
                      </a:endParaRPr>
                    </a:p>
                  </a:txBody>
                  <a:tcPr marT="91425" marB="91425" marR="91425" marL="91425"/>
                </a:tc>
              </a:tr>
              <a:tr h="190500">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40</a:t>
                      </a:r>
                      <a:endParaRPr b="1" sz="800">
                        <a:latin typeface="Calibri"/>
                        <a:ea typeface="Calibri"/>
                        <a:cs typeface="Calibri"/>
                        <a:sym typeface="Calibri"/>
                      </a:endParaRPr>
                    </a:p>
                  </a:txBody>
                  <a:tcPr marT="91425" marB="91425" marR="91425" marL="91425"/>
                </a:tc>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Tushar Gupta</a:t>
                      </a:r>
                      <a:endParaRPr b="1" sz="800">
                        <a:latin typeface="Calibri"/>
                        <a:ea typeface="Calibri"/>
                        <a:cs typeface="Calibri"/>
                        <a:sym typeface="Calibri"/>
                      </a:endParaRPr>
                    </a:p>
                  </a:txBody>
                  <a:tcPr marT="91425" marB="91425" marR="91425" marL="91425"/>
                </a:tc>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BATTER</a:t>
                      </a:r>
                      <a:endParaRPr b="1" sz="800">
                        <a:latin typeface="Calibri"/>
                        <a:ea typeface="Calibri"/>
                        <a:cs typeface="Calibri"/>
                        <a:sym typeface="Calibri"/>
                      </a:endParaRPr>
                    </a:p>
                  </a:txBody>
                  <a:tcPr marT="91425" marB="91425" marR="91425" marL="91425"/>
                </a:tc>
              </a:tr>
              <a:tr h="190500">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41</a:t>
                      </a:r>
                      <a:endParaRPr b="1" sz="800">
                        <a:latin typeface="Calibri"/>
                        <a:ea typeface="Calibri"/>
                        <a:cs typeface="Calibri"/>
                        <a:sym typeface="Calibri"/>
                      </a:endParaRPr>
                    </a:p>
                  </a:txBody>
                  <a:tcPr marT="91425" marB="91425" marR="91425" marL="91425"/>
                </a:tc>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Venkat Vinay Ayyagari</a:t>
                      </a:r>
                      <a:endParaRPr b="1" sz="800">
                        <a:latin typeface="Calibri"/>
                        <a:ea typeface="Calibri"/>
                        <a:cs typeface="Calibri"/>
                        <a:sym typeface="Calibri"/>
                      </a:endParaRPr>
                    </a:p>
                  </a:txBody>
                  <a:tcPr marT="91425" marB="91425" marR="91425" marL="91425"/>
                </a:tc>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BOWLER</a:t>
                      </a:r>
                      <a:endParaRPr b="1" sz="800">
                        <a:latin typeface="Calibri"/>
                        <a:ea typeface="Calibri"/>
                        <a:cs typeface="Calibri"/>
                        <a:sym typeface="Calibri"/>
                      </a:endParaRPr>
                    </a:p>
                  </a:txBody>
                  <a:tcPr marT="91425" marB="91425" marR="91425" marL="91425"/>
                </a:tc>
              </a:tr>
              <a:tr h="190500">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42</a:t>
                      </a:r>
                      <a:endParaRPr b="1" sz="800">
                        <a:latin typeface="Calibri"/>
                        <a:ea typeface="Calibri"/>
                        <a:cs typeface="Calibri"/>
                        <a:sym typeface="Calibri"/>
                      </a:endParaRPr>
                    </a:p>
                  </a:txBody>
                  <a:tcPr marT="91425" marB="91425" marR="91425" marL="91425"/>
                </a:tc>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Vineep Bhat</a:t>
                      </a:r>
                      <a:endParaRPr b="1" sz="800">
                        <a:latin typeface="Calibri"/>
                        <a:ea typeface="Calibri"/>
                        <a:cs typeface="Calibri"/>
                        <a:sym typeface="Calibri"/>
                      </a:endParaRPr>
                    </a:p>
                  </a:txBody>
                  <a:tcPr marT="91425" marB="91425" marR="91425" marL="91425"/>
                </a:tc>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BATTING_ALLROUNDER</a:t>
                      </a:r>
                      <a:endParaRPr b="1" sz="800">
                        <a:latin typeface="Calibri"/>
                        <a:ea typeface="Calibri"/>
                        <a:cs typeface="Calibri"/>
                        <a:sym typeface="Calibri"/>
                      </a:endParaRPr>
                    </a:p>
                  </a:txBody>
                  <a:tcPr marT="91425" marB="91425" marR="91425" marL="91425"/>
                </a:tc>
              </a:tr>
              <a:tr h="190500">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43</a:t>
                      </a:r>
                      <a:endParaRPr b="1" sz="800">
                        <a:latin typeface="Calibri"/>
                        <a:ea typeface="Calibri"/>
                        <a:cs typeface="Calibri"/>
                        <a:sym typeface="Calibri"/>
                      </a:endParaRPr>
                    </a:p>
                  </a:txBody>
                  <a:tcPr marT="91425" marB="91425" marR="91425" marL="91425"/>
                </a:tc>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Zeeshan Sami</a:t>
                      </a:r>
                      <a:endParaRPr b="1" sz="800">
                        <a:latin typeface="Calibri"/>
                        <a:ea typeface="Calibri"/>
                        <a:cs typeface="Calibri"/>
                        <a:sym typeface="Calibri"/>
                      </a:endParaRPr>
                    </a:p>
                  </a:txBody>
                  <a:tcPr marT="91425" marB="91425" marR="91425" marL="91425"/>
                </a:tc>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BATTER</a:t>
                      </a:r>
                      <a:endParaRPr b="1" sz="800">
                        <a:latin typeface="Calibri"/>
                        <a:ea typeface="Calibri"/>
                        <a:cs typeface="Calibri"/>
                        <a:sym typeface="Calibri"/>
                      </a:endParaRPr>
                    </a:p>
                  </a:txBody>
                  <a:tcPr marT="91425" marB="91425" marR="91425" marL="91425"/>
                </a:tc>
              </a:tr>
            </a:tbl>
          </a:graphicData>
        </a:graphic>
      </p:graphicFrame>
      <p:sp>
        <p:nvSpPr>
          <p:cNvPr id="186" name="Google Shape;186;p8"/>
          <p:cNvSpPr/>
          <p:nvPr/>
        </p:nvSpPr>
        <p:spPr>
          <a:xfrm>
            <a:off x="9510892" y="42900"/>
            <a:ext cx="2648400" cy="6772200"/>
          </a:xfrm>
          <a:prstGeom prst="rect">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8"/>
          <p:cNvSpPr/>
          <p:nvPr/>
        </p:nvSpPr>
        <p:spPr>
          <a:xfrm>
            <a:off x="7130608" y="5418536"/>
            <a:ext cx="2337900" cy="1372500"/>
          </a:xfrm>
          <a:prstGeom prst="rect">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g31f6cb368df_1_31"/>
          <p:cNvSpPr txBox="1"/>
          <p:nvPr/>
        </p:nvSpPr>
        <p:spPr>
          <a:xfrm>
            <a:off x="45725" y="0"/>
            <a:ext cx="5613900" cy="681900"/>
          </a:xfrm>
          <a:prstGeom prst="rect">
            <a:avLst/>
          </a:prstGeom>
          <a:noFill/>
          <a:ln>
            <a:noFill/>
          </a:ln>
        </p:spPr>
        <p:txBody>
          <a:bodyPr anchorCtr="0" anchor="t" bIns="45700" lIns="45700" spcFirstLastPara="1" rIns="45700" wrap="square" tIns="45700">
            <a:normAutofit fontScale="92500"/>
          </a:bodyPr>
          <a:lstStyle/>
          <a:p>
            <a:pPr indent="0" lvl="0" marL="0" marR="0" rtl="0" algn="l">
              <a:lnSpc>
                <a:spcPct val="100000"/>
              </a:lnSpc>
              <a:spcBef>
                <a:spcPts val="0"/>
              </a:spcBef>
              <a:spcAft>
                <a:spcPts val="0"/>
              </a:spcAft>
              <a:buClr>
                <a:srgbClr val="44131A"/>
              </a:buClr>
              <a:buSzPct val="100000"/>
              <a:buFont typeface="Avenir"/>
              <a:buNone/>
            </a:pPr>
            <a:r>
              <a:rPr b="1" lang="en-US" sz="3300">
                <a:solidFill>
                  <a:srgbClr val="44131A"/>
                </a:solidFill>
                <a:latin typeface="Avenir"/>
                <a:ea typeface="Avenir"/>
                <a:cs typeface="Avenir"/>
                <a:sym typeface="Avenir"/>
              </a:rPr>
              <a:t>BC Attaching Cricket Members</a:t>
            </a:r>
            <a:endParaRPr/>
          </a:p>
        </p:txBody>
      </p:sp>
      <p:sp>
        <p:nvSpPr>
          <p:cNvPr id="193" name="Google Shape;193;g31f6cb368df_1_31"/>
          <p:cNvSpPr txBox="1"/>
          <p:nvPr/>
        </p:nvSpPr>
        <p:spPr>
          <a:xfrm>
            <a:off x="53469" y="488839"/>
            <a:ext cx="4185000" cy="36930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C00000"/>
              </a:buClr>
              <a:buSzPts val="1800"/>
              <a:buFont typeface="Calibri"/>
              <a:buNone/>
            </a:pPr>
            <a:r>
              <a:rPr b="1" i="0" lang="en-US" sz="1800" u="none" cap="none" strike="noStrike">
                <a:solidFill>
                  <a:srgbClr val="C00000"/>
                </a:solidFill>
                <a:latin typeface="Calibri"/>
                <a:ea typeface="Calibri"/>
                <a:cs typeface="Calibri"/>
                <a:sym typeface="Calibri"/>
              </a:rPr>
              <a:t>2025 | </a:t>
            </a:r>
            <a:r>
              <a:rPr b="1" lang="en-US" sz="1800">
                <a:solidFill>
                  <a:srgbClr val="C00000"/>
                </a:solidFill>
                <a:latin typeface="Calibri"/>
                <a:ea typeface="Calibri"/>
                <a:cs typeface="Calibri"/>
                <a:sym typeface="Calibri"/>
              </a:rPr>
              <a:t>Memb</a:t>
            </a:r>
            <a:r>
              <a:rPr b="1" i="0" lang="en-US" sz="1800" u="none" cap="none" strike="noStrike">
                <a:solidFill>
                  <a:srgbClr val="C00000"/>
                </a:solidFill>
                <a:latin typeface="Calibri"/>
                <a:ea typeface="Calibri"/>
                <a:cs typeface="Calibri"/>
                <a:sym typeface="Calibri"/>
              </a:rPr>
              <a:t>er</a:t>
            </a:r>
            <a:r>
              <a:rPr b="1" lang="en-US" sz="1800">
                <a:solidFill>
                  <a:srgbClr val="C00000"/>
                </a:solidFill>
                <a:latin typeface="Calibri"/>
                <a:ea typeface="Calibri"/>
                <a:cs typeface="Calibri"/>
                <a:sym typeface="Calibri"/>
              </a:rPr>
              <a:t>’s Demography | Bowlers</a:t>
            </a:r>
            <a:endParaRPr/>
          </a:p>
        </p:txBody>
      </p:sp>
      <p:graphicFrame>
        <p:nvGraphicFramePr>
          <p:cNvPr id="194" name="Google Shape;194;g31f6cb368df_1_31"/>
          <p:cNvGraphicFramePr/>
          <p:nvPr/>
        </p:nvGraphicFramePr>
        <p:xfrm>
          <a:off x="825800" y="1445631"/>
          <a:ext cx="3000000" cy="3000000"/>
        </p:xfrm>
        <a:graphic>
          <a:graphicData uri="http://schemas.openxmlformats.org/drawingml/2006/table">
            <a:tbl>
              <a:tblPr>
                <a:noFill/>
                <a:tableStyleId>{A7345E45-1E85-4ADE-8A3A-2F7DCCDF5003}</a:tableStyleId>
              </a:tblPr>
              <a:tblGrid>
                <a:gridCol w="1545750"/>
                <a:gridCol w="1192900"/>
              </a:tblGrid>
              <a:tr h="230200">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Bowlers (By Members)</a:t>
                      </a:r>
                      <a:endParaRPr b="1" sz="800">
                        <a:latin typeface="Calibri"/>
                        <a:ea typeface="Calibri"/>
                        <a:cs typeface="Calibri"/>
                        <a:sym typeface="Calibri"/>
                      </a:endParaRPr>
                    </a:p>
                  </a:txBody>
                  <a:tcPr marT="91425" marB="91425" marR="91425" marL="91425">
                    <a:lnB cap="flat" cmpd="sng" w="9525">
                      <a:solidFill>
                        <a:srgbClr val="44B3E1"/>
                      </a:solidFill>
                      <a:prstDash val="solid"/>
                      <a:round/>
                      <a:headEnd len="sm" w="sm" type="none"/>
                      <a:tailEnd len="sm" w="sm" type="none"/>
                    </a:lnB>
                    <a:solidFill>
                      <a:srgbClr val="C0E6F5"/>
                    </a:solidFill>
                  </a:tcPr>
                </a:tc>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Count</a:t>
                      </a:r>
                      <a:endParaRPr b="1" sz="800">
                        <a:latin typeface="Calibri"/>
                        <a:ea typeface="Calibri"/>
                        <a:cs typeface="Calibri"/>
                        <a:sym typeface="Calibri"/>
                      </a:endParaRPr>
                    </a:p>
                  </a:txBody>
                  <a:tcPr marT="91425" marB="91425" marR="91425" marL="91425">
                    <a:lnB cap="flat" cmpd="sng" w="9525">
                      <a:solidFill>
                        <a:srgbClr val="44B3E1"/>
                      </a:solidFill>
                      <a:prstDash val="solid"/>
                      <a:round/>
                      <a:headEnd len="sm" w="sm" type="none"/>
                      <a:tailEnd len="sm" w="sm" type="none"/>
                    </a:lnB>
                    <a:solidFill>
                      <a:srgbClr val="C0E6F5"/>
                    </a:solidFill>
                  </a:tcPr>
                </a:tc>
              </a:tr>
              <a:tr h="244500">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No</a:t>
                      </a:r>
                      <a:endParaRPr b="1" sz="800">
                        <a:latin typeface="Calibri"/>
                        <a:ea typeface="Calibri"/>
                        <a:cs typeface="Calibri"/>
                        <a:sym typeface="Calibri"/>
                      </a:endParaRPr>
                    </a:p>
                  </a:txBody>
                  <a:tcPr marT="91425" marB="91425" marR="91425" marL="91425">
                    <a:lnT cap="flat" cmpd="sng" w="9525">
                      <a:solidFill>
                        <a:srgbClr val="44B3E1"/>
                      </a:solidFill>
                      <a:prstDash val="solid"/>
                      <a:round/>
                      <a:headEnd len="sm" w="sm" type="none"/>
                      <a:tailEnd len="sm" w="sm" type="none"/>
                    </a:lnT>
                  </a:tcPr>
                </a:tc>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11</a:t>
                      </a:r>
                      <a:endParaRPr b="1" sz="800">
                        <a:latin typeface="Calibri"/>
                        <a:ea typeface="Calibri"/>
                        <a:cs typeface="Calibri"/>
                        <a:sym typeface="Calibri"/>
                      </a:endParaRPr>
                    </a:p>
                  </a:txBody>
                  <a:tcPr marT="91425" marB="91425" marR="91425" marL="91425">
                    <a:lnT cap="flat" cmpd="sng" w="9525">
                      <a:solidFill>
                        <a:srgbClr val="44B3E1"/>
                      </a:solidFill>
                      <a:prstDash val="solid"/>
                      <a:round/>
                      <a:headEnd len="sm" w="sm" type="none"/>
                      <a:tailEnd len="sm" w="sm" type="none"/>
                    </a:lnT>
                  </a:tcPr>
                </a:tc>
              </a:tr>
              <a:tr h="244500">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Part-Time</a:t>
                      </a:r>
                      <a:endParaRPr b="1" sz="800">
                        <a:latin typeface="Calibri"/>
                        <a:ea typeface="Calibri"/>
                        <a:cs typeface="Calibri"/>
                        <a:sym typeface="Calibri"/>
                      </a:endParaRPr>
                    </a:p>
                  </a:txBody>
                  <a:tcPr marT="91425" marB="91425" marR="91425" marL="91425"/>
                </a:tc>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9</a:t>
                      </a:r>
                      <a:endParaRPr b="1" sz="800">
                        <a:latin typeface="Calibri"/>
                        <a:ea typeface="Calibri"/>
                        <a:cs typeface="Calibri"/>
                        <a:sym typeface="Calibri"/>
                      </a:endParaRPr>
                    </a:p>
                  </a:txBody>
                  <a:tcPr marT="91425" marB="91425" marR="91425" marL="91425"/>
                </a:tc>
              </a:tr>
              <a:tr h="244500">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Yes</a:t>
                      </a:r>
                      <a:endParaRPr b="1" sz="800">
                        <a:latin typeface="Calibri"/>
                        <a:ea typeface="Calibri"/>
                        <a:cs typeface="Calibri"/>
                        <a:sym typeface="Calibri"/>
                      </a:endParaRPr>
                    </a:p>
                  </a:txBody>
                  <a:tcPr marT="91425" marB="91425" marR="91425" marL="91425">
                    <a:lnB cap="flat" cmpd="sng" w="9525">
                      <a:solidFill>
                        <a:srgbClr val="44B3E1"/>
                      </a:solidFill>
                      <a:prstDash val="solid"/>
                      <a:round/>
                      <a:headEnd len="sm" w="sm" type="none"/>
                      <a:tailEnd len="sm" w="sm" type="none"/>
                    </a:lnB>
                  </a:tcPr>
                </a:tc>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23</a:t>
                      </a:r>
                      <a:endParaRPr b="1" sz="800">
                        <a:latin typeface="Calibri"/>
                        <a:ea typeface="Calibri"/>
                        <a:cs typeface="Calibri"/>
                        <a:sym typeface="Calibri"/>
                      </a:endParaRPr>
                    </a:p>
                  </a:txBody>
                  <a:tcPr marT="91425" marB="91425" marR="91425" marL="91425">
                    <a:lnB cap="flat" cmpd="sng" w="9525">
                      <a:solidFill>
                        <a:srgbClr val="44B3E1"/>
                      </a:solidFill>
                      <a:prstDash val="solid"/>
                      <a:round/>
                      <a:headEnd len="sm" w="sm" type="none"/>
                      <a:tailEnd len="sm" w="sm" type="none"/>
                    </a:lnB>
                  </a:tcPr>
                </a:tc>
              </a:tr>
              <a:tr h="244500">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Grand Total</a:t>
                      </a:r>
                      <a:endParaRPr b="1" sz="800">
                        <a:latin typeface="Calibri"/>
                        <a:ea typeface="Calibri"/>
                        <a:cs typeface="Calibri"/>
                        <a:sym typeface="Calibri"/>
                      </a:endParaRPr>
                    </a:p>
                  </a:txBody>
                  <a:tcPr marT="91425" marB="91425" marR="91425" marL="91425">
                    <a:lnT cap="flat" cmpd="sng" w="9525">
                      <a:solidFill>
                        <a:srgbClr val="44B3E1"/>
                      </a:solidFill>
                      <a:prstDash val="solid"/>
                      <a:round/>
                      <a:headEnd len="sm" w="sm" type="none"/>
                      <a:tailEnd len="sm" w="sm" type="none"/>
                    </a:lnT>
                    <a:solidFill>
                      <a:srgbClr val="C0E6F5"/>
                    </a:solidFill>
                  </a:tcPr>
                </a:tc>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43</a:t>
                      </a:r>
                      <a:endParaRPr b="1" sz="800">
                        <a:latin typeface="Calibri"/>
                        <a:ea typeface="Calibri"/>
                        <a:cs typeface="Calibri"/>
                        <a:sym typeface="Calibri"/>
                      </a:endParaRPr>
                    </a:p>
                  </a:txBody>
                  <a:tcPr marT="91425" marB="91425" marR="91425" marL="91425">
                    <a:lnT cap="flat" cmpd="sng" w="9525">
                      <a:solidFill>
                        <a:srgbClr val="44B3E1"/>
                      </a:solidFill>
                      <a:prstDash val="solid"/>
                      <a:round/>
                      <a:headEnd len="sm" w="sm" type="none"/>
                      <a:tailEnd len="sm" w="sm" type="none"/>
                    </a:lnT>
                    <a:solidFill>
                      <a:srgbClr val="C0E6F5"/>
                    </a:solidFill>
                  </a:tcPr>
                </a:tc>
              </a:tr>
            </a:tbl>
          </a:graphicData>
        </a:graphic>
      </p:graphicFrame>
      <p:graphicFrame>
        <p:nvGraphicFramePr>
          <p:cNvPr id="195" name="Google Shape;195;g31f6cb368df_1_31"/>
          <p:cNvGraphicFramePr/>
          <p:nvPr/>
        </p:nvGraphicFramePr>
        <p:xfrm>
          <a:off x="4599975" y="1445625"/>
          <a:ext cx="3000000" cy="3000000"/>
        </p:xfrm>
        <a:graphic>
          <a:graphicData uri="http://schemas.openxmlformats.org/drawingml/2006/table">
            <a:tbl>
              <a:tblPr>
                <a:noFill/>
                <a:tableStyleId>{A7345E45-1E85-4ADE-8A3A-2F7DCCDF5003}</a:tableStyleId>
              </a:tblPr>
              <a:tblGrid>
                <a:gridCol w="1572300"/>
                <a:gridCol w="1166350"/>
              </a:tblGrid>
              <a:tr h="206325">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Bowlers (By Speed)</a:t>
                      </a:r>
                      <a:endParaRPr b="1" sz="800">
                        <a:latin typeface="Calibri"/>
                        <a:ea typeface="Calibri"/>
                        <a:cs typeface="Calibri"/>
                        <a:sym typeface="Calibri"/>
                      </a:endParaRPr>
                    </a:p>
                  </a:txBody>
                  <a:tcPr marT="91425" marB="91425" marR="91425" marL="91425">
                    <a:lnB cap="flat" cmpd="sng" w="9525">
                      <a:solidFill>
                        <a:srgbClr val="44B3E1"/>
                      </a:solidFill>
                      <a:prstDash val="solid"/>
                      <a:round/>
                      <a:headEnd len="sm" w="sm" type="none"/>
                      <a:tailEnd len="sm" w="sm" type="none"/>
                    </a:lnB>
                    <a:solidFill>
                      <a:srgbClr val="C0E6F5"/>
                    </a:solidFill>
                  </a:tcPr>
                </a:tc>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Count</a:t>
                      </a:r>
                      <a:endParaRPr b="1" sz="800">
                        <a:latin typeface="Calibri"/>
                        <a:ea typeface="Calibri"/>
                        <a:cs typeface="Calibri"/>
                        <a:sym typeface="Calibri"/>
                      </a:endParaRPr>
                    </a:p>
                  </a:txBody>
                  <a:tcPr marT="91425" marB="91425" marR="91425" marL="91425">
                    <a:lnB cap="flat" cmpd="sng" w="9525">
                      <a:solidFill>
                        <a:srgbClr val="44B3E1"/>
                      </a:solidFill>
                      <a:prstDash val="solid"/>
                      <a:round/>
                      <a:headEnd len="sm" w="sm" type="none"/>
                      <a:tailEnd len="sm" w="sm" type="none"/>
                    </a:lnB>
                    <a:solidFill>
                      <a:srgbClr val="C0E6F5"/>
                    </a:solidFill>
                  </a:tcPr>
                </a:tc>
              </a:tr>
              <a:tr h="206325">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Left-Arm Bowler</a:t>
                      </a:r>
                      <a:endParaRPr b="1" sz="800">
                        <a:latin typeface="Calibri"/>
                        <a:ea typeface="Calibri"/>
                        <a:cs typeface="Calibri"/>
                        <a:sym typeface="Calibri"/>
                      </a:endParaRPr>
                    </a:p>
                  </a:txBody>
                  <a:tcPr marT="91425" marB="91425" marR="91425" marL="91425">
                    <a:lnT cap="flat" cmpd="sng" w="9525">
                      <a:solidFill>
                        <a:srgbClr val="44B3E1"/>
                      </a:solidFill>
                      <a:prstDash val="solid"/>
                      <a:round/>
                      <a:headEnd len="sm" w="sm" type="none"/>
                      <a:tailEnd len="sm" w="sm" type="none"/>
                    </a:lnT>
                    <a:lnB cap="flat" cmpd="sng" w="9525">
                      <a:solidFill>
                        <a:srgbClr val="44B3E1"/>
                      </a:solidFill>
                      <a:prstDash val="solid"/>
                      <a:round/>
                      <a:headEnd len="sm" w="sm" type="none"/>
                      <a:tailEnd len="sm" w="sm" type="none"/>
                    </a:lnB>
                  </a:tcPr>
                </a:tc>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2</a:t>
                      </a:r>
                      <a:endParaRPr b="1" sz="800">
                        <a:latin typeface="Calibri"/>
                        <a:ea typeface="Calibri"/>
                        <a:cs typeface="Calibri"/>
                        <a:sym typeface="Calibri"/>
                      </a:endParaRPr>
                    </a:p>
                  </a:txBody>
                  <a:tcPr marT="91425" marB="91425" marR="91425" marL="91425">
                    <a:lnT cap="flat" cmpd="sng" w="9525">
                      <a:solidFill>
                        <a:srgbClr val="44B3E1"/>
                      </a:solidFill>
                      <a:prstDash val="solid"/>
                      <a:round/>
                      <a:headEnd len="sm" w="sm" type="none"/>
                      <a:tailEnd len="sm" w="sm" type="none"/>
                    </a:lnT>
                    <a:lnB cap="flat" cmpd="sng" w="9525">
                      <a:solidFill>
                        <a:srgbClr val="44B3E1"/>
                      </a:solidFill>
                      <a:prstDash val="solid"/>
                      <a:round/>
                      <a:headEnd len="sm" w="sm" type="none"/>
                      <a:tailEnd len="sm" w="sm" type="none"/>
                    </a:lnB>
                  </a:tcPr>
                </a:tc>
              </a:tr>
              <a:tr h="206325">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Slow Bowler</a:t>
                      </a:r>
                      <a:endParaRPr b="1" sz="800">
                        <a:latin typeface="Calibri"/>
                        <a:ea typeface="Calibri"/>
                        <a:cs typeface="Calibri"/>
                        <a:sym typeface="Calibri"/>
                      </a:endParaRPr>
                    </a:p>
                  </a:txBody>
                  <a:tcPr marT="91425" marB="91425" marR="91425" marL="91425">
                    <a:lnT cap="flat" cmpd="sng" w="9525">
                      <a:solidFill>
                        <a:srgbClr val="44B3E1"/>
                      </a:solidFill>
                      <a:prstDash val="solid"/>
                      <a:round/>
                      <a:headEnd len="sm" w="sm" type="none"/>
                      <a:tailEnd len="sm" w="sm" type="none"/>
                    </a:lnT>
                  </a:tcPr>
                </a:tc>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2</a:t>
                      </a:r>
                      <a:endParaRPr b="1" sz="800">
                        <a:latin typeface="Calibri"/>
                        <a:ea typeface="Calibri"/>
                        <a:cs typeface="Calibri"/>
                        <a:sym typeface="Calibri"/>
                      </a:endParaRPr>
                    </a:p>
                  </a:txBody>
                  <a:tcPr marT="91425" marB="91425" marR="91425" marL="91425">
                    <a:lnT cap="flat" cmpd="sng" w="9525">
                      <a:solidFill>
                        <a:srgbClr val="44B3E1"/>
                      </a:solidFill>
                      <a:prstDash val="solid"/>
                      <a:round/>
                      <a:headEnd len="sm" w="sm" type="none"/>
                      <a:tailEnd len="sm" w="sm" type="none"/>
                    </a:lnT>
                  </a:tcPr>
                </a:tc>
              </a:tr>
              <a:tr h="206325">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Right-Arm Bowler</a:t>
                      </a:r>
                      <a:endParaRPr b="1" sz="800">
                        <a:latin typeface="Calibri"/>
                        <a:ea typeface="Calibri"/>
                        <a:cs typeface="Calibri"/>
                        <a:sym typeface="Calibri"/>
                      </a:endParaRPr>
                    </a:p>
                  </a:txBody>
                  <a:tcPr marT="91425" marB="91425" marR="91425" marL="91425">
                    <a:lnB cap="flat" cmpd="sng" w="9525">
                      <a:solidFill>
                        <a:srgbClr val="44B3E1"/>
                      </a:solidFill>
                      <a:prstDash val="solid"/>
                      <a:round/>
                      <a:headEnd len="sm" w="sm" type="none"/>
                      <a:tailEnd len="sm" w="sm" type="none"/>
                    </a:lnB>
                  </a:tcPr>
                </a:tc>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31</a:t>
                      </a:r>
                      <a:endParaRPr b="1" sz="800">
                        <a:latin typeface="Calibri"/>
                        <a:ea typeface="Calibri"/>
                        <a:cs typeface="Calibri"/>
                        <a:sym typeface="Calibri"/>
                      </a:endParaRPr>
                    </a:p>
                  </a:txBody>
                  <a:tcPr marT="91425" marB="91425" marR="91425" marL="91425">
                    <a:lnB cap="flat" cmpd="sng" w="9525">
                      <a:solidFill>
                        <a:srgbClr val="44B3E1"/>
                      </a:solidFill>
                      <a:prstDash val="solid"/>
                      <a:round/>
                      <a:headEnd len="sm" w="sm" type="none"/>
                      <a:tailEnd len="sm" w="sm" type="none"/>
                    </a:lnB>
                  </a:tcPr>
                </a:tc>
              </a:tr>
              <a:tr h="206325">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Fast Bowler</a:t>
                      </a:r>
                      <a:endParaRPr b="1" sz="800">
                        <a:latin typeface="Calibri"/>
                        <a:ea typeface="Calibri"/>
                        <a:cs typeface="Calibri"/>
                        <a:sym typeface="Calibri"/>
                      </a:endParaRPr>
                    </a:p>
                  </a:txBody>
                  <a:tcPr marT="91425" marB="91425" marR="91425" marL="91425">
                    <a:lnT cap="flat" cmpd="sng" w="9525">
                      <a:solidFill>
                        <a:srgbClr val="44B3E1"/>
                      </a:solidFill>
                      <a:prstDash val="solid"/>
                      <a:round/>
                      <a:headEnd len="sm" w="sm" type="none"/>
                      <a:tailEnd len="sm" w="sm" type="none"/>
                    </a:lnT>
                  </a:tcPr>
                </a:tc>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2</a:t>
                      </a:r>
                      <a:endParaRPr b="1" sz="800">
                        <a:latin typeface="Calibri"/>
                        <a:ea typeface="Calibri"/>
                        <a:cs typeface="Calibri"/>
                        <a:sym typeface="Calibri"/>
                      </a:endParaRPr>
                    </a:p>
                  </a:txBody>
                  <a:tcPr marT="91425" marB="91425" marR="91425" marL="91425">
                    <a:lnT cap="flat" cmpd="sng" w="9525">
                      <a:solidFill>
                        <a:srgbClr val="44B3E1"/>
                      </a:solidFill>
                      <a:prstDash val="solid"/>
                      <a:round/>
                      <a:headEnd len="sm" w="sm" type="none"/>
                      <a:tailEnd len="sm" w="sm" type="none"/>
                    </a:lnT>
                  </a:tcPr>
                </a:tc>
              </a:tr>
              <a:tr h="206325">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Medium Bowler</a:t>
                      </a:r>
                      <a:endParaRPr b="1" sz="800">
                        <a:latin typeface="Calibri"/>
                        <a:ea typeface="Calibri"/>
                        <a:cs typeface="Calibri"/>
                        <a:sym typeface="Calibri"/>
                      </a:endParaRPr>
                    </a:p>
                  </a:txBody>
                  <a:tcPr marT="91425" marB="91425" marR="91425" marL="91425"/>
                </a:tc>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12</a:t>
                      </a:r>
                      <a:endParaRPr b="1" sz="800">
                        <a:latin typeface="Calibri"/>
                        <a:ea typeface="Calibri"/>
                        <a:cs typeface="Calibri"/>
                        <a:sym typeface="Calibri"/>
                      </a:endParaRPr>
                    </a:p>
                  </a:txBody>
                  <a:tcPr marT="91425" marB="91425" marR="91425" marL="91425"/>
                </a:tc>
              </a:tr>
              <a:tr h="206325">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Medium-Fast Bowler</a:t>
                      </a:r>
                      <a:endParaRPr b="1" sz="800">
                        <a:latin typeface="Calibri"/>
                        <a:ea typeface="Calibri"/>
                        <a:cs typeface="Calibri"/>
                        <a:sym typeface="Calibri"/>
                      </a:endParaRPr>
                    </a:p>
                  </a:txBody>
                  <a:tcPr marT="91425" marB="91425" marR="91425" marL="91425"/>
                </a:tc>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13</a:t>
                      </a:r>
                      <a:endParaRPr b="1" sz="800">
                        <a:latin typeface="Calibri"/>
                        <a:ea typeface="Calibri"/>
                        <a:cs typeface="Calibri"/>
                        <a:sym typeface="Calibri"/>
                      </a:endParaRPr>
                    </a:p>
                  </a:txBody>
                  <a:tcPr marT="91425" marB="91425" marR="91425" marL="91425"/>
                </a:tc>
              </a:tr>
              <a:tr h="100000">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Slow Bowler</a:t>
                      </a:r>
                      <a:endParaRPr b="1" sz="800">
                        <a:latin typeface="Calibri"/>
                        <a:ea typeface="Calibri"/>
                        <a:cs typeface="Calibri"/>
                        <a:sym typeface="Calibri"/>
                      </a:endParaRPr>
                    </a:p>
                  </a:txBody>
                  <a:tcPr marT="91425" marB="91425" marR="91425" marL="91425">
                    <a:lnB cap="flat" cmpd="sng" w="9525">
                      <a:solidFill>
                        <a:srgbClr val="44B3E1"/>
                      </a:solidFill>
                      <a:prstDash val="solid"/>
                      <a:round/>
                      <a:headEnd len="sm" w="sm" type="none"/>
                      <a:tailEnd len="sm" w="sm" type="none"/>
                    </a:lnB>
                  </a:tcPr>
                </a:tc>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4</a:t>
                      </a:r>
                      <a:endParaRPr b="1" sz="800">
                        <a:latin typeface="Calibri"/>
                        <a:ea typeface="Calibri"/>
                        <a:cs typeface="Calibri"/>
                        <a:sym typeface="Calibri"/>
                      </a:endParaRPr>
                    </a:p>
                  </a:txBody>
                  <a:tcPr marT="91425" marB="91425" marR="91425" marL="91425">
                    <a:lnB cap="flat" cmpd="sng" w="9525">
                      <a:solidFill>
                        <a:srgbClr val="44B3E1"/>
                      </a:solidFill>
                      <a:prstDash val="solid"/>
                      <a:round/>
                      <a:headEnd len="sm" w="sm" type="none"/>
                      <a:tailEnd len="sm" w="sm" type="none"/>
                    </a:lnB>
                  </a:tcPr>
                </a:tc>
              </a:tr>
              <a:tr h="206325">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Grand Total</a:t>
                      </a:r>
                      <a:endParaRPr b="1" sz="800">
                        <a:latin typeface="Calibri"/>
                        <a:ea typeface="Calibri"/>
                        <a:cs typeface="Calibri"/>
                        <a:sym typeface="Calibri"/>
                      </a:endParaRPr>
                    </a:p>
                  </a:txBody>
                  <a:tcPr marT="91425" marB="91425" marR="91425" marL="91425">
                    <a:lnT cap="flat" cmpd="sng" w="9525">
                      <a:solidFill>
                        <a:srgbClr val="44B3E1"/>
                      </a:solidFill>
                      <a:prstDash val="solid"/>
                      <a:round/>
                      <a:headEnd len="sm" w="sm" type="none"/>
                      <a:tailEnd len="sm" w="sm" type="none"/>
                    </a:lnT>
                    <a:solidFill>
                      <a:srgbClr val="C0E6F5"/>
                    </a:solidFill>
                  </a:tcPr>
                </a:tc>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33</a:t>
                      </a:r>
                      <a:endParaRPr b="1" sz="800">
                        <a:latin typeface="Calibri"/>
                        <a:ea typeface="Calibri"/>
                        <a:cs typeface="Calibri"/>
                        <a:sym typeface="Calibri"/>
                      </a:endParaRPr>
                    </a:p>
                  </a:txBody>
                  <a:tcPr marT="91425" marB="91425" marR="91425" marL="91425">
                    <a:lnT cap="flat" cmpd="sng" w="9525">
                      <a:solidFill>
                        <a:srgbClr val="44B3E1"/>
                      </a:solidFill>
                      <a:prstDash val="solid"/>
                      <a:round/>
                      <a:headEnd len="sm" w="sm" type="none"/>
                      <a:tailEnd len="sm" w="sm" type="none"/>
                    </a:lnT>
                    <a:solidFill>
                      <a:srgbClr val="C0E6F5"/>
                    </a:solidFill>
                  </a:tcPr>
                </a:tc>
              </a:tr>
            </a:tbl>
          </a:graphicData>
        </a:graphic>
      </p:graphicFrame>
      <p:graphicFrame>
        <p:nvGraphicFramePr>
          <p:cNvPr id="196" name="Google Shape;196;g31f6cb368df_1_31"/>
          <p:cNvGraphicFramePr/>
          <p:nvPr/>
        </p:nvGraphicFramePr>
        <p:xfrm>
          <a:off x="885150" y="3656100"/>
          <a:ext cx="3000000" cy="3000000"/>
        </p:xfrm>
        <a:graphic>
          <a:graphicData uri="http://schemas.openxmlformats.org/drawingml/2006/table">
            <a:tbl>
              <a:tblPr>
                <a:noFill/>
                <a:tableStyleId>{A7345E45-1E85-4ADE-8A3A-2F7DCCDF5003}</a:tableStyleId>
              </a:tblPr>
              <a:tblGrid>
                <a:gridCol w="1572300"/>
                <a:gridCol w="1166350"/>
              </a:tblGrid>
              <a:tr h="171575">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Bowlers (By Type)</a:t>
                      </a:r>
                      <a:endParaRPr b="1" sz="800">
                        <a:latin typeface="Calibri"/>
                        <a:ea typeface="Calibri"/>
                        <a:cs typeface="Calibri"/>
                        <a:sym typeface="Calibri"/>
                      </a:endParaRPr>
                    </a:p>
                  </a:txBody>
                  <a:tcPr marT="91425" marB="91425" marR="91425" marL="91425">
                    <a:lnB cap="flat" cmpd="sng" w="9525">
                      <a:solidFill>
                        <a:srgbClr val="44B3E1"/>
                      </a:solidFill>
                      <a:prstDash val="solid"/>
                      <a:round/>
                      <a:headEnd len="sm" w="sm" type="none"/>
                      <a:tailEnd len="sm" w="sm" type="none"/>
                    </a:lnB>
                    <a:solidFill>
                      <a:srgbClr val="C0E6F5"/>
                    </a:solidFill>
                  </a:tcPr>
                </a:tc>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Count</a:t>
                      </a:r>
                      <a:endParaRPr b="1" sz="800">
                        <a:latin typeface="Calibri"/>
                        <a:ea typeface="Calibri"/>
                        <a:cs typeface="Calibri"/>
                        <a:sym typeface="Calibri"/>
                      </a:endParaRPr>
                    </a:p>
                  </a:txBody>
                  <a:tcPr marT="91425" marB="91425" marR="91425" marL="91425">
                    <a:lnB cap="flat" cmpd="sng" w="9525">
                      <a:solidFill>
                        <a:srgbClr val="44B3E1"/>
                      </a:solidFill>
                      <a:prstDash val="solid"/>
                      <a:round/>
                      <a:headEnd len="sm" w="sm" type="none"/>
                      <a:tailEnd len="sm" w="sm" type="none"/>
                    </a:lnB>
                    <a:solidFill>
                      <a:srgbClr val="C0E6F5"/>
                    </a:solidFill>
                  </a:tcPr>
                </a:tc>
              </a:tr>
              <a:tr h="171575">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Express-Bowling</a:t>
                      </a:r>
                      <a:endParaRPr b="1" sz="800">
                        <a:latin typeface="Calibri"/>
                        <a:ea typeface="Calibri"/>
                        <a:cs typeface="Calibri"/>
                        <a:sym typeface="Calibri"/>
                      </a:endParaRPr>
                    </a:p>
                  </a:txBody>
                  <a:tcPr marT="91425" marB="91425" marR="91425" marL="91425">
                    <a:lnT cap="flat" cmpd="sng" w="9525">
                      <a:solidFill>
                        <a:srgbClr val="44B3E1"/>
                      </a:solidFill>
                      <a:prstDash val="solid"/>
                      <a:round/>
                      <a:headEnd len="sm" w="sm" type="none"/>
                      <a:tailEnd len="sm" w="sm" type="none"/>
                    </a:lnT>
                  </a:tcPr>
                </a:tc>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1</a:t>
                      </a:r>
                      <a:endParaRPr b="1" sz="800">
                        <a:latin typeface="Calibri"/>
                        <a:ea typeface="Calibri"/>
                        <a:cs typeface="Calibri"/>
                        <a:sym typeface="Calibri"/>
                      </a:endParaRPr>
                    </a:p>
                  </a:txBody>
                  <a:tcPr marT="91425" marB="91425" marR="91425" marL="91425">
                    <a:lnT cap="flat" cmpd="sng" w="9525">
                      <a:solidFill>
                        <a:srgbClr val="44B3E1"/>
                      </a:solidFill>
                      <a:prstDash val="solid"/>
                      <a:round/>
                      <a:headEnd len="sm" w="sm" type="none"/>
                      <a:tailEnd len="sm" w="sm" type="none"/>
                    </a:lnT>
                  </a:tcPr>
                </a:tc>
              </a:tr>
              <a:tr h="171575">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Leg-Spin Bowling</a:t>
                      </a:r>
                      <a:endParaRPr b="1" sz="800">
                        <a:latin typeface="Calibri"/>
                        <a:ea typeface="Calibri"/>
                        <a:cs typeface="Calibri"/>
                        <a:sym typeface="Calibri"/>
                      </a:endParaRPr>
                    </a:p>
                  </a:txBody>
                  <a:tcPr marT="91425" marB="91425" marR="91425" marL="91425"/>
                </a:tc>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1</a:t>
                      </a:r>
                      <a:endParaRPr b="1" sz="800">
                        <a:latin typeface="Calibri"/>
                        <a:ea typeface="Calibri"/>
                        <a:cs typeface="Calibri"/>
                        <a:sym typeface="Calibri"/>
                      </a:endParaRPr>
                    </a:p>
                  </a:txBody>
                  <a:tcPr marT="91425" marB="91425" marR="91425" marL="91425"/>
                </a:tc>
              </a:tr>
              <a:tr h="171575">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Off-Spin Bowling</a:t>
                      </a:r>
                      <a:endParaRPr b="1" sz="800">
                        <a:latin typeface="Calibri"/>
                        <a:ea typeface="Calibri"/>
                        <a:cs typeface="Calibri"/>
                        <a:sym typeface="Calibri"/>
                      </a:endParaRPr>
                    </a:p>
                  </a:txBody>
                  <a:tcPr marT="91425" marB="91425" marR="91425" marL="91425"/>
                </a:tc>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8</a:t>
                      </a:r>
                      <a:endParaRPr b="1" sz="800">
                        <a:latin typeface="Calibri"/>
                        <a:ea typeface="Calibri"/>
                        <a:cs typeface="Calibri"/>
                        <a:sym typeface="Calibri"/>
                      </a:endParaRPr>
                    </a:p>
                  </a:txBody>
                  <a:tcPr marT="91425" marB="91425" marR="91425" marL="91425"/>
                </a:tc>
              </a:tr>
              <a:tr h="171575">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Part-Time Bowling</a:t>
                      </a:r>
                      <a:endParaRPr b="1" sz="800">
                        <a:latin typeface="Calibri"/>
                        <a:ea typeface="Calibri"/>
                        <a:cs typeface="Calibri"/>
                        <a:sym typeface="Calibri"/>
                      </a:endParaRPr>
                    </a:p>
                  </a:txBody>
                  <a:tcPr marT="91425" marB="91425" marR="91425" marL="91425"/>
                </a:tc>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2</a:t>
                      </a:r>
                      <a:endParaRPr b="1" sz="800">
                        <a:latin typeface="Calibri"/>
                        <a:ea typeface="Calibri"/>
                        <a:cs typeface="Calibri"/>
                        <a:sym typeface="Calibri"/>
                      </a:endParaRPr>
                    </a:p>
                  </a:txBody>
                  <a:tcPr marT="91425" marB="91425" marR="91425" marL="91425"/>
                </a:tc>
              </a:tr>
              <a:tr h="171575">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Seam-Bowling</a:t>
                      </a:r>
                      <a:endParaRPr b="1" sz="800">
                        <a:latin typeface="Calibri"/>
                        <a:ea typeface="Calibri"/>
                        <a:cs typeface="Calibri"/>
                        <a:sym typeface="Calibri"/>
                      </a:endParaRPr>
                    </a:p>
                  </a:txBody>
                  <a:tcPr marT="91425" marB="91425" marR="91425" marL="91425"/>
                </a:tc>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10</a:t>
                      </a:r>
                      <a:endParaRPr b="1" sz="800">
                        <a:latin typeface="Calibri"/>
                        <a:ea typeface="Calibri"/>
                        <a:cs typeface="Calibri"/>
                        <a:sym typeface="Calibri"/>
                      </a:endParaRPr>
                    </a:p>
                  </a:txBody>
                  <a:tcPr marT="91425" marB="91425" marR="91425" marL="91425"/>
                </a:tc>
              </a:tr>
              <a:tr h="171575">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Swing-Bowling</a:t>
                      </a:r>
                      <a:endParaRPr b="1" sz="800">
                        <a:latin typeface="Calibri"/>
                        <a:ea typeface="Calibri"/>
                        <a:cs typeface="Calibri"/>
                        <a:sym typeface="Calibri"/>
                      </a:endParaRPr>
                    </a:p>
                  </a:txBody>
                  <a:tcPr marT="91425" marB="91425" marR="91425" marL="91425">
                    <a:lnB cap="flat" cmpd="sng" w="9525">
                      <a:solidFill>
                        <a:srgbClr val="44B3E1"/>
                      </a:solidFill>
                      <a:prstDash val="solid"/>
                      <a:round/>
                      <a:headEnd len="sm" w="sm" type="none"/>
                      <a:tailEnd len="sm" w="sm" type="none"/>
                    </a:lnB>
                  </a:tcPr>
                </a:tc>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11</a:t>
                      </a:r>
                      <a:endParaRPr b="1" sz="800">
                        <a:latin typeface="Calibri"/>
                        <a:ea typeface="Calibri"/>
                        <a:cs typeface="Calibri"/>
                        <a:sym typeface="Calibri"/>
                      </a:endParaRPr>
                    </a:p>
                  </a:txBody>
                  <a:tcPr marT="91425" marB="91425" marR="91425" marL="91425">
                    <a:lnB cap="flat" cmpd="sng" w="9525">
                      <a:solidFill>
                        <a:srgbClr val="44B3E1"/>
                      </a:solidFill>
                      <a:prstDash val="solid"/>
                      <a:round/>
                      <a:headEnd len="sm" w="sm" type="none"/>
                      <a:tailEnd len="sm" w="sm" type="none"/>
                    </a:lnB>
                  </a:tcPr>
                </a:tc>
              </a:tr>
              <a:tr h="171575">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Grand Total</a:t>
                      </a:r>
                      <a:endParaRPr b="1" sz="800">
                        <a:latin typeface="Calibri"/>
                        <a:ea typeface="Calibri"/>
                        <a:cs typeface="Calibri"/>
                        <a:sym typeface="Calibri"/>
                      </a:endParaRPr>
                    </a:p>
                  </a:txBody>
                  <a:tcPr marT="91425" marB="91425" marR="91425" marL="91425">
                    <a:lnT cap="flat" cmpd="sng" w="9525">
                      <a:solidFill>
                        <a:srgbClr val="44B3E1"/>
                      </a:solidFill>
                      <a:prstDash val="solid"/>
                      <a:round/>
                      <a:headEnd len="sm" w="sm" type="none"/>
                      <a:tailEnd len="sm" w="sm" type="none"/>
                    </a:lnT>
                    <a:solidFill>
                      <a:srgbClr val="C0E6F5"/>
                    </a:solidFill>
                  </a:tcPr>
                </a:tc>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33</a:t>
                      </a:r>
                      <a:endParaRPr b="1" sz="800">
                        <a:latin typeface="Calibri"/>
                        <a:ea typeface="Calibri"/>
                        <a:cs typeface="Calibri"/>
                        <a:sym typeface="Calibri"/>
                      </a:endParaRPr>
                    </a:p>
                  </a:txBody>
                  <a:tcPr marT="91425" marB="91425" marR="91425" marL="91425">
                    <a:lnT cap="flat" cmpd="sng" w="9525">
                      <a:solidFill>
                        <a:srgbClr val="44B3E1"/>
                      </a:solidFill>
                      <a:prstDash val="solid"/>
                      <a:round/>
                      <a:headEnd len="sm" w="sm" type="none"/>
                      <a:tailEnd len="sm" w="sm" type="none"/>
                    </a:lnT>
                    <a:solidFill>
                      <a:srgbClr val="C0E6F5"/>
                    </a:solidFill>
                  </a:tcPr>
                </a:tc>
              </a:tr>
            </a:tbl>
          </a:graphicData>
        </a:graphic>
      </p:graphicFrame>
      <p:graphicFrame>
        <p:nvGraphicFramePr>
          <p:cNvPr id="197" name="Google Shape;197;g31f6cb368df_1_31"/>
          <p:cNvGraphicFramePr/>
          <p:nvPr/>
        </p:nvGraphicFramePr>
        <p:xfrm>
          <a:off x="4599975" y="3896100"/>
          <a:ext cx="3000000" cy="3000000"/>
        </p:xfrm>
        <a:graphic>
          <a:graphicData uri="http://schemas.openxmlformats.org/drawingml/2006/table">
            <a:tbl>
              <a:tblPr>
                <a:noFill/>
                <a:tableStyleId>{A7345E45-1E85-4ADE-8A3A-2F7DCCDF5003}</a:tableStyleId>
              </a:tblPr>
              <a:tblGrid>
                <a:gridCol w="1492650"/>
                <a:gridCol w="1246000"/>
              </a:tblGrid>
              <a:tr h="227275">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Bowler (By Overs)</a:t>
                      </a:r>
                      <a:endParaRPr b="1" sz="800">
                        <a:latin typeface="Calibri"/>
                        <a:ea typeface="Calibri"/>
                        <a:cs typeface="Calibri"/>
                        <a:sym typeface="Calibri"/>
                      </a:endParaRPr>
                    </a:p>
                  </a:txBody>
                  <a:tcPr marT="91425" marB="91425" marR="91425" marL="91425">
                    <a:lnB cap="flat" cmpd="sng" w="9525">
                      <a:solidFill>
                        <a:srgbClr val="44B3E1"/>
                      </a:solidFill>
                      <a:prstDash val="solid"/>
                      <a:round/>
                      <a:headEnd len="sm" w="sm" type="none"/>
                      <a:tailEnd len="sm" w="sm" type="none"/>
                    </a:lnB>
                    <a:solidFill>
                      <a:srgbClr val="C0E6F5"/>
                    </a:solidFill>
                  </a:tcPr>
                </a:tc>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Count</a:t>
                      </a:r>
                      <a:endParaRPr b="1" sz="800">
                        <a:latin typeface="Calibri"/>
                        <a:ea typeface="Calibri"/>
                        <a:cs typeface="Calibri"/>
                        <a:sym typeface="Calibri"/>
                      </a:endParaRPr>
                    </a:p>
                  </a:txBody>
                  <a:tcPr marT="91425" marB="91425" marR="91425" marL="91425">
                    <a:lnB cap="flat" cmpd="sng" w="9525">
                      <a:solidFill>
                        <a:srgbClr val="44B3E1"/>
                      </a:solidFill>
                      <a:prstDash val="solid"/>
                      <a:round/>
                      <a:headEnd len="sm" w="sm" type="none"/>
                      <a:tailEnd len="sm" w="sm" type="none"/>
                    </a:lnB>
                    <a:solidFill>
                      <a:srgbClr val="C0E6F5"/>
                    </a:solidFill>
                  </a:tcPr>
                </a:tc>
              </a:tr>
              <a:tr h="185950">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Containment Bowler</a:t>
                      </a:r>
                      <a:endParaRPr b="1" sz="800">
                        <a:latin typeface="Calibri"/>
                        <a:ea typeface="Calibri"/>
                        <a:cs typeface="Calibri"/>
                        <a:sym typeface="Calibri"/>
                      </a:endParaRPr>
                    </a:p>
                  </a:txBody>
                  <a:tcPr marT="91425" marB="91425" marR="91425" marL="91425">
                    <a:lnT cap="flat" cmpd="sng" w="9525">
                      <a:solidFill>
                        <a:srgbClr val="44B3E1"/>
                      </a:solidFill>
                      <a:prstDash val="solid"/>
                      <a:round/>
                      <a:headEnd len="sm" w="sm" type="none"/>
                      <a:tailEnd len="sm" w="sm" type="none"/>
                    </a:lnT>
                  </a:tcPr>
                </a:tc>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7</a:t>
                      </a:r>
                      <a:endParaRPr b="1" sz="800">
                        <a:latin typeface="Calibri"/>
                        <a:ea typeface="Calibri"/>
                        <a:cs typeface="Calibri"/>
                        <a:sym typeface="Calibri"/>
                      </a:endParaRPr>
                    </a:p>
                  </a:txBody>
                  <a:tcPr marT="91425" marB="91425" marR="91425" marL="91425">
                    <a:lnT cap="flat" cmpd="sng" w="9525">
                      <a:solidFill>
                        <a:srgbClr val="44B3E1"/>
                      </a:solidFill>
                      <a:prstDash val="solid"/>
                      <a:round/>
                      <a:headEnd len="sm" w="sm" type="none"/>
                      <a:tailEnd len="sm" w="sm" type="none"/>
                    </a:lnT>
                  </a:tcPr>
                </a:tc>
              </a:tr>
              <a:tr h="185950">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Middle-Over Bowler</a:t>
                      </a:r>
                      <a:endParaRPr b="1" sz="800">
                        <a:latin typeface="Calibri"/>
                        <a:ea typeface="Calibri"/>
                        <a:cs typeface="Calibri"/>
                        <a:sym typeface="Calibri"/>
                      </a:endParaRPr>
                    </a:p>
                  </a:txBody>
                  <a:tcPr marT="91425" marB="91425" marR="91425" marL="91425"/>
                </a:tc>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14</a:t>
                      </a:r>
                      <a:endParaRPr b="1" sz="800">
                        <a:latin typeface="Calibri"/>
                        <a:ea typeface="Calibri"/>
                        <a:cs typeface="Calibri"/>
                        <a:sym typeface="Calibri"/>
                      </a:endParaRPr>
                    </a:p>
                  </a:txBody>
                  <a:tcPr marT="91425" marB="91425" marR="91425" marL="91425"/>
                </a:tc>
              </a:tr>
              <a:tr h="185950">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Opening-Spell Bowler</a:t>
                      </a:r>
                      <a:endParaRPr b="1" sz="800">
                        <a:latin typeface="Calibri"/>
                        <a:ea typeface="Calibri"/>
                        <a:cs typeface="Calibri"/>
                        <a:sym typeface="Calibri"/>
                      </a:endParaRPr>
                    </a:p>
                  </a:txBody>
                  <a:tcPr marT="91425" marB="91425" marR="91425" marL="91425"/>
                </a:tc>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4</a:t>
                      </a:r>
                      <a:endParaRPr b="1" sz="800">
                        <a:latin typeface="Calibri"/>
                        <a:ea typeface="Calibri"/>
                        <a:cs typeface="Calibri"/>
                        <a:sym typeface="Calibri"/>
                      </a:endParaRPr>
                    </a:p>
                  </a:txBody>
                  <a:tcPr marT="91425" marB="91425" marR="91425" marL="91425"/>
                </a:tc>
              </a:tr>
              <a:tr h="185950">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PowerPlay-Over Bowler</a:t>
                      </a:r>
                      <a:endParaRPr b="1" sz="800">
                        <a:latin typeface="Calibri"/>
                        <a:ea typeface="Calibri"/>
                        <a:cs typeface="Calibri"/>
                        <a:sym typeface="Calibri"/>
                      </a:endParaRPr>
                    </a:p>
                  </a:txBody>
                  <a:tcPr marT="91425" marB="91425" marR="91425" marL="91425"/>
                </a:tc>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6</a:t>
                      </a:r>
                      <a:endParaRPr b="1" sz="800">
                        <a:latin typeface="Calibri"/>
                        <a:ea typeface="Calibri"/>
                        <a:cs typeface="Calibri"/>
                        <a:sym typeface="Calibri"/>
                      </a:endParaRPr>
                    </a:p>
                  </a:txBody>
                  <a:tcPr marT="91425" marB="91425" marR="91425" marL="91425"/>
                </a:tc>
              </a:tr>
              <a:tr h="185950">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Wicket-Taking Bowler</a:t>
                      </a:r>
                      <a:endParaRPr b="1" sz="800">
                        <a:latin typeface="Calibri"/>
                        <a:ea typeface="Calibri"/>
                        <a:cs typeface="Calibri"/>
                        <a:sym typeface="Calibri"/>
                      </a:endParaRPr>
                    </a:p>
                  </a:txBody>
                  <a:tcPr marT="91425" marB="91425" marR="91425" marL="91425">
                    <a:lnB cap="flat" cmpd="sng" w="9525">
                      <a:solidFill>
                        <a:srgbClr val="44B3E1"/>
                      </a:solidFill>
                      <a:prstDash val="solid"/>
                      <a:round/>
                      <a:headEnd len="sm" w="sm" type="none"/>
                      <a:tailEnd len="sm" w="sm" type="none"/>
                    </a:lnB>
                  </a:tcPr>
                </a:tc>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2</a:t>
                      </a:r>
                      <a:endParaRPr b="1" sz="800">
                        <a:latin typeface="Calibri"/>
                        <a:ea typeface="Calibri"/>
                        <a:cs typeface="Calibri"/>
                        <a:sym typeface="Calibri"/>
                      </a:endParaRPr>
                    </a:p>
                  </a:txBody>
                  <a:tcPr marT="91425" marB="91425" marR="91425" marL="91425">
                    <a:lnB cap="flat" cmpd="sng" w="9525">
                      <a:solidFill>
                        <a:srgbClr val="44B3E1"/>
                      </a:solidFill>
                      <a:prstDash val="solid"/>
                      <a:round/>
                      <a:headEnd len="sm" w="sm" type="none"/>
                      <a:tailEnd len="sm" w="sm" type="none"/>
                    </a:lnB>
                  </a:tcPr>
                </a:tc>
              </a:tr>
              <a:tr h="185950">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Grand Total</a:t>
                      </a:r>
                      <a:endParaRPr b="1" sz="800">
                        <a:latin typeface="Calibri"/>
                        <a:ea typeface="Calibri"/>
                        <a:cs typeface="Calibri"/>
                        <a:sym typeface="Calibri"/>
                      </a:endParaRPr>
                    </a:p>
                  </a:txBody>
                  <a:tcPr marT="91425" marB="91425" marR="91425" marL="91425">
                    <a:lnT cap="flat" cmpd="sng" w="9525">
                      <a:solidFill>
                        <a:srgbClr val="44B3E1"/>
                      </a:solidFill>
                      <a:prstDash val="solid"/>
                      <a:round/>
                      <a:headEnd len="sm" w="sm" type="none"/>
                      <a:tailEnd len="sm" w="sm" type="none"/>
                    </a:lnT>
                    <a:solidFill>
                      <a:srgbClr val="C0E6F5"/>
                    </a:solidFill>
                  </a:tcPr>
                </a:tc>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33</a:t>
                      </a:r>
                      <a:endParaRPr b="1" sz="800">
                        <a:latin typeface="Calibri"/>
                        <a:ea typeface="Calibri"/>
                        <a:cs typeface="Calibri"/>
                        <a:sym typeface="Calibri"/>
                      </a:endParaRPr>
                    </a:p>
                  </a:txBody>
                  <a:tcPr marT="91425" marB="91425" marR="91425" marL="91425">
                    <a:lnT cap="flat" cmpd="sng" w="9525">
                      <a:solidFill>
                        <a:srgbClr val="44B3E1"/>
                      </a:solidFill>
                      <a:prstDash val="solid"/>
                      <a:round/>
                      <a:headEnd len="sm" w="sm" type="none"/>
                      <a:tailEnd len="sm" w="sm" type="none"/>
                    </a:lnT>
                    <a:solidFill>
                      <a:srgbClr val="C0E6F5"/>
                    </a:solidFill>
                  </a:tcPr>
                </a:tc>
              </a:tr>
            </a:tbl>
          </a:graphicData>
        </a:graphic>
      </p:graphicFrame>
      <p:graphicFrame>
        <p:nvGraphicFramePr>
          <p:cNvPr id="198" name="Google Shape;198;g31f6cb368df_1_31"/>
          <p:cNvGraphicFramePr/>
          <p:nvPr/>
        </p:nvGraphicFramePr>
        <p:xfrm>
          <a:off x="8314800" y="3896100"/>
          <a:ext cx="3000000" cy="3000000"/>
        </p:xfrm>
        <a:graphic>
          <a:graphicData uri="http://schemas.openxmlformats.org/drawingml/2006/table">
            <a:tbl>
              <a:tblPr>
                <a:noFill/>
                <a:tableStyleId>{A7345E45-1E85-4ADE-8A3A-2F7DCCDF5003}</a:tableStyleId>
              </a:tblPr>
              <a:tblGrid>
                <a:gridCol w="1772125"/>
                <a:gridCol w="1335150"/>
              </a:tblGrid>
              <a:tr h="285075">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Bowlers (By Pitch Type)</a:t>
                      </a:r>
                      <a:endParaRPr b="1" sz="800">
                        <a:latin typeface="Calibri"/>
                        <a:ea typeface="Calibri"/>
                        <a:cs typeface="Calibri"/>
                        <a:sym typeface="Calibri"/>
                      </a:endParaRPr>
                    </a:p>
                  </a:txBody>
                  <a:tcPr marT="91425" marB="91425" marR="91425" marL="91425">
                    <a:lnB cap="flat" cmpd="sng" w="9525">
                      <a:solidFill>
                        <a:srgbClr val="44B3E1"/>
                      </a:solidFill>
                      <a:prstDash val="solid"/>
                      <a:round/>
                      <a:headEnd len="sm" w="sm" type="none"/>
                      <a:tailEnd len="sm" w="sm" type="none"/>
                    </a:lnB>
                    <a:solidFill>
                      <a:srgbClr val="C0E6F5"/>
                    </a:solidFill>
                  </a:tcPr>
                </a:tc>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Count</a:t>
                      </a:r>
                      <a:endParaRPr b="1" sz="800">
                        <a:latin typeface="Calibri"/>
                        <a:ea typeface="Calibri"/>
                        <a:cs typeface="Calibri"/>
                        <a:sym typeface="Calibri"/>
                      </a:endParaRPr>
                    </a:p>
                  </a:txBody>
                  <a:tcPr marT="91425" marB="91425" marR="91425" marL="91425">
                    <a:lnB cap="flat" cmpd="sng" w="9525">
                      <a:solidFill>
                        <a:srgbClr val="44B3E1"/>
                      </a:solidFill>
                      <a:prstDash val="solid"/>
                      <a:round/>
                      <a:headEnd len="sm" w="sm" type="none"/>
                      <a:tailEnd len="sm" w="sm" type="none"/>
                    </a:lnB>
                    <a:solidFill>
                      <a:srgbClr val="C0E6F5"/>
                    </a:solidFill>
                  </a:tcPr>
                </a:tc>
              </a:tr>
              <a:tr h="233225">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CocoPlanks-Pitch Bowler</a:t>
                      </a:r>
                      <a:endParaRPr b="1" sz="800">
                        <a:latin typeface="Calibri"/>
                        <a:ea typeface="Calibri"/>
                        <a:cs typeface="Calibri"/>
                        <a:sym typeface="Calibri"/>
                      </a:endParaRPr>
                    </a:p>
                  </a:txBody>
                  <a:tcPr marT="91425" marB="91425" marR="91425" marL="91425">
                    <a:lnT cap="flat" cmpd="sng" w="9525">
                      <a:solidFill>
                        <a:srgbClr val="44B3E1"/>
                      </a:solidFill>
                      <a:prstDash val="solid"/>
                      <a:round/>
                      <a:headEnd len="sm" w="sm" type="none"/>
                      <a:tailEnd len="sm" w="sm" type="none"/>
                    </a:lnT>
                  </a:tcPr>
                </a:tc>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11</a:t>
                      </a:r>
                      <a:endParaRPr b="1" sz="800">
                        <a:latin typeface="Calibri"/>
                        <a:ea typeface="Calibri"/>
                        <a:cs typeface="Calibri"/>
                        <a:sym typeface="Calibri"/>
                      </a:endParaRPr>
                    </a:p>
                  </a:txBody>
                  <a:tcPr marT="91425" marB="91425" marR="91425" marL="91425">
                    <a:lnT cap="flat" cmpd="sng" w="9525">
                      <a:solidFill>
                        <a:srgbClr val="44B3E1"/>
                      </a:solidFill>
                      <a:prstDash val="solid"/>
                      <a:round/>
                      <a:headEnd len="sm" w="sm" type="none"/>
                      <a:tailEnd len="sm" w="sm" type="none"/>
                    </a:lnT>
                  </a:tcPr>
                </a:tc>
              </a:tr>
              <a:tr h="233225">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Permanent-Pitch Bowler</a:t>
                      </a:r>
                      <a:endParaRPr b="1" sz="800">
                        <a:latin typeface="Calibri"/>
                        <a:ea typeface="Calibri"/>
                        <a:cs typeface="Calibri"/>
                        <a:sym typeface="Calibri"/>
                      </a:endParaRPr>
                    </a:p>
                  </a:txBody>
                  <a:tcPr marT="91425" marB="91425" marR="91425" marL="91425"/>
                </a:tc>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6</a:t>
                      </a:r>
                      <a:endParaRPr b="1" sz="800">
                        <a:latin typeface="Calibri"/>
                        <a:ea typeface="Calibri"/>
                        <a:cs typeface="Calibri"/>
                        <a:sym typeface="Calibri"/>
                      </a:endParaRPr>
                    </a:p>
                  </a:txBody>
                  <a:tcPr marT="91425" marB="91425" marR="91425" marL="91425"/>
                </a:tc>
              </a:tr>
              <a:tr h="233225">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Pitch-Agnostic Bowler</a:t>
                      </a:r>
                      <a:endParaRPr b="1" sz="800">
                        <a:latin typeface="Calibri"/>
                        <a:ea typeface="Calibri"/>
                        <a:cs typeface="Calibri"/>
                        <a:sym typeface="Calibri"/>
                      </a:endParaRPr>
                    </a:p>
                  </a:txBody>
                  <a:tcPr marT="91425" marB="91425" marR="91425" marL="91425">
                    <a:lnB cap="flat" cmpd="sng" w="9525">
                      <a:solidFill>
                        <a:srgbClr val="44B3E1"/>
                      </a:solidFill>
                      <a:prstDash val="solid"/>
                      <a:round/>
                      <a:headEnd len="sm" w="sm" type="none"/>
                      <a:tailEnd len="sm" w="sm" type="none"/>
                    </a:lnB>
                  </a:tcPr>
                </a:tc>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16</a:t>
                      </a:r>
                      <a:endParaRPr b="1" sz="800">
                        <a:latin typeface="Calibri"/>
                        <a:ea typeface="Calibri"/>
                        <a:cs typeface="Calibri"/>
                        <a:sym typeface="Calibri"/>
                      </a:endParaRPr>
                    </a:p>
                  </a:txBody>
                  <a:tcPr marT="91425" marB="91425" marR="91425" marL="91425">
                    <a:lnB cap="flat" cmpd="sng" w="9525">
                      <a:solidFill>
                        <a:srgbClr val="44B3E1"/>
                      </a:solidFill>
                      <a:prstDash val="solid"/>
                      <a:round/>
                      <a:headEnd len="sm" w="sm" type="none"/>
                      <a:tailEnd len="sm" w="sm" type="none"/>
                    </a:lnB>
                  </a:tcPr>
                </a:tc>
              </a:tr>
              <a:tr h="233225">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Grand Total</a:t>
                      </a:r>
                      <a:endParaRPr b="1" sz="800">
                        <a:latin typeface="Calibri"/>
                        <a:ea typeface="Calibri"/>
                        <a:cs typeface="Calibri"/>
                        <a:sym typeface="Calibri"/>
                      </a:endParaRPr>
                    </a:p>
                  </a:txBody>
                  <a:tcPr marT="91425" marB="91425" marR="91425" marL="91425">
                    <a:lnT cap="flat" cmpd="sng" w="9525">
                      <a:solidFill>
                        <a:srgbClr val="44B3E1"/>
                      </a:solidFill>
                      <a:prstDash val="solid"/>
                      <a:round/>
                      <a:headEnd len="sm" w="sm" type="none"/>
                      <a:tailEnd len="sm" w="sm" type="none"/>
                    </a:lnT>
                    <a:solidFill>
                      <a:srgbClr val="C0E6F5"/>
                    </a:solidFill>
                  </a:tcPr>
                </a:tc>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33</a:t>
                      </a:r>
                      <a:endParaRPr b="1" sz="800">
                        <a:latin typeface="Calibri"/>
                        <a:ea typeface="Calibri"/>
                        <a:cs typeface="Calibri"/>
                        <a:sym typeface="Calibri"/>
                      </a:endParaRPr>
                    </a:p>
                  </a:txBody>
                  <a:tcPr marT="91425" marB="91425" marR="91425" marL="91425">
                    <a:lnT cap="flat" cmpd="sng" w="9525">
                      <a:solidFill>
                        <a:srgbClr val="44B3E1"/>
                      </a:solidFill>
                      <a:prstDash val="solid"/>
                      <a:round/>
                      <a:headEnd len="sm" w="sm" type="none"/>
                      <a:tailEnd len="sm" w="sm" type="none"/>
                    </a:lnT>
                    <a:solidFill>
                      <a:srgbClr val="C0E6F5"/>
                    </a:solidFill>
                  </a:tcPr>
                </a:tc>
              </a:tr>
            </a:tbl>
          </a:graphicData>
        </a:graphic>
      </p:graphicFrame>
      <p:graphicFrame>
        <p:nvGraphicFramePr>
          <p:cNvPr id="199" name="Google Shape;199;g31f6cb368df_1_31"/>
          <p:cNvGraphicFramePr/>
          <p:nvPr/>
        </p:nvGraphicFramePr>
        <p:xfrm>
          <a:off x="8231900" y="1398925"/>
          <a:ext cx="3000000" cy="3000000"/>
        </p:xfrm>
        <a:graphic>
          <a:graphicData uri="http://schemas.openxmlformats.org/drawingml/2006/table">
            <a:tbl>
              <a:tblPr>
                <a:noFill/>
                <a:tableStyleId>{A7345E45-1E85-4ADE-8A3A-2F7DCCDF5003}</a:tableStyleId>
              </a:tblPr>
              <a:tblGrid>
                <a:gridCol w="1741925"/>
                <a:gridCol w="1312425"/>
              </a:tblGrid>
              <a:tr h="193300">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Bowlers (By Format)</a:t>
                      </a:r>
                      <a:endParaRPr b="1" sz="800">
                        <a:latin typeface="Calibri"/>
                        <a:ea typeface="Calibri"/>
                        <a:cs typeface="Calibri"/>
                        <a:sym typeface="Calibri"/>
                      </a:endParaRPr>
                    </a:p>
                  </a:txBody>
                  <a:tcPr marT="91425" marB="91425" marR="91425" marL="91425">
                    <a:lnB cap="flat" cmpd="sng" w="9525">
                      <a:solidFill>
                        <a:srgbClr val="44B3E1"/>
                      </a:solidFill>
                      <a:prstDash val="solid"/>
                      <a:round/>
                      <a:headEnd len="sm" w="sm" type="none"/>
                      <a:tailEnd len="sm" w="sm" type="none"/>
                    </a:lnB>
                    <a:solidFill>
                      <a:srgbClr val="C0E6F5"/>
                    </a:solidFill>
                  </a:tcPr>
                </a:tc>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Count</a:t>
                      </a:r>
                      <a:endParaRPr b="1" sz="800">
                        <a:latin typeface="Calibri"/>
                        <a:ea typeface="Calibri"/>
                        <a:cs typeface="Calibri"/>
                        <a:sym typeface="Calibri"/>
                      </a:endParaRPr>
                    </a:p>
                  </a:txBody>
                  <a:tcPr marT="91425" marB="91425" marR="91425" marL="91425">
                    <a:lnB cap="flat" cmpd="sng" w="9525">
                      <a:solidFill>
                        <a:srgbClr val="44B3E1"/>
                      </a:solidFill>
                      <a:prstDash val="solid"/>
                      <a:round/>
                      <a:headEnd len="sm" w="sm" type="none"/>
                      <a:tailEnd len="sm" w="sm" type="none"/>
                    </a:lnB>
                    <a:solidFill>
                      <a:srgbClr val="C0E6F5"/>
                    </a:solidFill>
                  </a:tcPr>
                </a:tc>
              </a:tr>
              <a:tr h="246300">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Longer Format (T-40s/T-50s)</a:t>
                      </a:r>
                      <a:endParaRPr b="1" sz="800">
                        <a:latin typeface="Calibri"/>
                        <a:ea typeface="Calibri"/>
                        <a:cs typeface="Calibri"/>
                        <a:sym typeface="Calibri"/>
                      </a:endParaRPr>
                    </a:p>
                  </a:txBody>
                  <a:tcPr marT="91425" marB="91425" marR="91425" marL="91425">
                    <a:lnT cap="flat" cmpd="sng" w="9525">
                      <a:solidFill>
                        <a:srgbClr val="44B3E1"/>
                      </a:solidFill>
                      <a:prstDash val="solid"/>
                      <a:round/>
                      <a:headEnd len="sm" w="sm" type="none"/>
                      <a:tailEnd len="sm" w="sm" type="none"/>
                    </a:lnT>
                  </a:tcPr>
                </a:tc>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12</a:t>
                      </a:r>
                      <a:endParaRPr b="1" sz="800">
                        <a:latin typeface="Calibri"/>
                        <a:ea typeface="Calibri"/>
                        <a:cs typeface="Calibri"/>
                        <a:sym typeface="Calibri"/>
                      </a:endParaRPr>
                    </a:p>
                  </a:txBody>
                  <a:tcPr marT="91425" marB="91425" marR="91425" marL="91425">
                    <a:lnT cap="flat" cmpd="sng" w="9525">
                      <a:solidFill>
                        <a:srgbClr val="44B3E1"/>
                      </a:solidFill>
                      <a:prstDash val="solid"/>
                      <a:round/>
                      <a:headEnd len="sm" w="sm" type="none"/>
                      <a:tailEnd len="sm" w="sm" type="none"/>
                    </a:lnT>
                  </a:tcPr>
                </a:tc>
              </a:tr>
              <a:tr h="338800">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Multi-Format (T-50s, T-40s, T-20s)</a:t>
                      </a:r>
                      <a:endParaRPr b="1" sz="800">
                        <a:latin typeface="Calibri"/>
                        <a:ea typeface="Calibri"/>
                        <a:cs typeface="Calibri"/>
                        <a:sym typeface="Calibri"/>
                      </a:endParaRPr>
                    </a:p>
                  </a:txBody>
                  <a:tcPr marT="91425" marB="91425" marR="91425" marL="91425"/>
                </a:tc>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18</a:t>
                      </a:r>
                      <a:endParaRPr b="1" sz="800">
                        <a:latin typeface="Calibri"/>
                        <a:ea typeface="Calibri"/>
                        <a:cs typeface="Calibri"/>
                        <a:sym typeface="Calibri"/>
                      </a:endParaRPr>
                    </a:p>
                  </a:txBody>
                  <a:tcPr marT="91425" marB="91425" marR="91425" marL="91425"/>
                </a:tc>
              </a:tr>
              <a:tr h="246300">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Shorter Format (T-20s)</a:t>
                      </a:r>
                      <a:endParaRPr b="1" sz="800">
                        <a:latin typeface="Calibri"/>
                        <a:ea typeface="Calibri"/>
                        <a:cs typeface="Calibri"/>
                        <a:sym typeface="Calibri"/>
                      </a:endParaRPr>
                    </a:p>
                  </a:txBody>
                  <a:tcPr marT="91425" marB="91425" marR="91425" marL="91425">
                    <a:lnB cap="flat" cmpd="sng" w="9525">
                      <a:solidFill>
                        <a:srgbClr val="44B3E1"/>
                      </a:solidFill>
                      <a:prstDash val="solid"/>
                      <a:round/>
                      <a:headEnd len="sm" w="sm" type="none"/>
                      <a:tailEnd len="sm" w="sm" type="none"/>
                    </a:lnB>
                  </a:tcPr>
                </a:tc>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3</a:t>
                      </a:r>
                      <a:endParaRPr b="1" sz="800">
                        <a:latin typeface="Calibri"/>
                        <a:ea typeface="Calibri"/>
                        <a:cs typeface="Calibri"/>
                        <a:sym typeface="Calibri"/>
                      </a:endParaRPr>
                    </a:p>
                  </a:txBody>
                  <a:tcPr marT="91425" marB="91425" marR="91425" marL="91425">
                    <a:lnB cap="flat" cmpd="sng" w="9525">
                      <a:solidFill>
                        <a:srgbClr val="44B3E1"/>
                      </a:solidFill>
                      <a:prstDash val="solid"/>
                      <a:round/>
                      <a:headEnd len="sm" w="sm" type="none"/>
                      <a:tailEnd len="sm" w="sm" type="none"/>
                    </a:lnB>
                  </a:tcPr>
                </a:tc>
              </a:tr>
              <a:tr h="193300">
                <a:tc>
                  <a:txBody>
                    <a:bodyPr/>
                    <a:lstStyle/>
                    <a:p>
                      <a:pPr indent="0" lvl="0" marL="0" rtl="0" algn="l">
                        <a:lnSpc>
                          <a:spcPct val="50000"/>
                        </a:lnSpc>
                        <a:spcBef>
                          <a:spcPts val="0"/>
                        </a:spcBef>
                        <a:spcAft>
                          <a:spcPts val="0"/>
                        </a:spcAft>
                        <a:buNone/>
                      </a:pPr>
                      <a:r>
                        <a:rPr b="1" lang="en-US" sz="800">
                          <a:latin typeface="Calibri"/>
                          <a:ea typeface="Calibri"/>
                          <a:cs typeface="Calibri"/>
                          <a:sym typeface="Calibri"/>
                        </a:rPr>
                        <a:t>Grand Total</a:t>
                      </a:r>
                      <a:endParaRPr b="1" sz="800">
                        <a:latin typeface="Calibri"/>
                        <a:ea typeface="Calibri"/>
                        <a:cs typeface="Calibri"/>
                        <a:sym typeface="Calibri"/>
                      </a:endParaRPr>
                    </a:p>
                  </a:txBody>
                  <a:tcPr marT="91425" marB="91425" marR="91425" marL="91425">
                    <a:lnT cap="flat" cmpd="sng" w="9525">
                      <a:solidFill>
                        <a:srgbClr val="44B3E1"/>
                      </a:solidFill>
                      <a:prstDash val="solid"/>
                      <a:round/>
                      <a:headEnd len="sm" w="sm" type="none"/>
                      <a:tailEnd len="sm" w="sm" type="none"/>
                    </a:lnT>
                    <a:solidFill>
                      <a:srgbClr val="C0E6F5"/>
                    </a:solidFill>
                  </a:tcPr>
                </a:tc>
                <a:tc>
                  <a:txBody>
                    <a:bodyPr/>
                    <a:lstStyle/>
                    <a:p>
                      <a:pPr indent="0" lvl="0" marL="0" rtl="0" algn="ctr">
                        <a:lnSpc>
                          <a:spcPct val="50000"/>
                        </a:lnSpc>
                        <a:spcBef>
                          <a:spcPts val="0"/>
                        </a:spcBef>
                        <a:spcAft>
                          <a:spcPts val="0"/>
                        </a:spcAft>
                        <a:buNone/>
                      </a:pPr>
                      <a:r>
                        <a:rPr b="1" lang="en-US" sz="800">
                          <a:latin typeface="Calibri"/>
                          <a:ea typeface="Calibri"/>
                          <a:cs typeface="Calibri"/>
                          <a:sym typeface="Calibri"/>
                        </a:rPr>
                        <a:t>33</a:t>
                      </a:r>
                      <a:endParaRPr b="1" sz="800">
                        <a:latin typeface="Calibri"/>
                        <a:ea typeface="Calibri"/>
                        <a:cs typeface="Calibri"/>
                        <a:sym typeface="Calibri"/>
                      </a:endParaRPr>
                    </a:p>
                  </a:txBody>
                  <a:tcPr marT="91425" marB="91425" marR="91425" marL="91425">
                    <a:lnT cap="flat" cmpd="sng" w="9525">
                      <a:solidFill>
                        <a:srgbClr val="44B3E1"/>
                      </a:solidFill>
                      <a:prstDash val="solid"/>
                      <a:round/>
                      <a:headEnd len="sm" w="sm" type="none"/>
                      <a:tailEnd len="sm" w="sm" type="none"/>
                    </a:lnT>
                    <a:solidFill>
                      <a:srgbClr val="C0E6F5"/>
                    </a:solidFill>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10"/>
          <p:cNvSpPr/>
          <p:nvPr/>
        </p:nvSpPr>
        <p:spPr>
          <a:xfrm>
            <a:off x="-1" y="0"/>
            <a:ext cx="12188954" cy="6858000"/>
          </a:xfrm>
          <a:prstGeom prst="rect">
            <a:avLst/>
          </a:prstGeom>
          <a:solidFill>
            <a:srgbClr val="FFFFFF"/>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595959"/>
              </a:buClr>
              <a:buSzPts val="1800"/>
              <a:buFont typeface="Avenir"/>
              <a:buNone/>
            </a:pPr>
            <a:r>
              <a:t/>
            </a:r>
            <a:endParaRPr b="0" i="0" sz="1800" u="none" cap="none" strike="noStrike">
              <a:solidFill>
                <a:srgbClr val="595959"/>
              </a:solidFill>
              <a:latin typeface="Avenir"/>
              <a:ea typeface="Avenir"/>
              <a:cs typeface="Avenir"/>
              <a:sym typeface="Avenir"/>
            </a:endParaRPr>
          </a:p>
        </p:txBody>
      </p:sp>
      <p:sp>
        <p:nvSpPr>
          <p:cNvPr id="205" name="Google Shape;205;p10"/>
          <p:cNvSpPr/>
          <p:nvPr/>
        </p:nvSpPr>
        <p:spPr>
          <a:xfrm>
            <a:off x="3047" y="0"/>
            <a:ext cx="12188954" cy="6858000"/>
          </a:xfrm>
          <a:prstGeom prst="rect">
            <a:avLst/>
          </a:prstGeom>
          <a:solidFill>
            <a:srgbClr val="F2ECEA">
              <a:alpha val="69803"/>
            </a:srgbClr>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595959"/>
              </a:buClr>
              <a:buSzPts val="1800"/>
              <a:buFont typeface="Avenir"/>
              <a:buNone/>
            </a:pPr>
            <a:r>
              <a:t/>
            </a:r>
            <a:endParaRPr b="0" i="0" sz="1800" u="none" cap="none" strike="noStrike">
              <a:solidFill>
                <a:srgbClr val="595959"/>
              </a:solidFill>
              <a:latin typeface="Avenir"/>
              <a:ea typeface="Avenir"/>
              <a:cs typeface="Avenir"/>
              <a:sym typeface="Avenir"/>
            </a:endParaRPr>
          </a:p>
        </p:txBody>
      </p:sp>
      <p:sp>
        <p:nvSpPr>
          <p:cNvPr id="206" name="Google Shape;206;p10"/>
          <p:cNvSpPr txBox="1"/>
          <p:nvPr>
            <p:ph type="title"/>
          </p:nvPr>
        </p:nvSpPr>
        <p:spPr>
          <a:xfrm>
            <a:off x="208143" y="2584174"/>
            <a:ext cx="5629239" cy="1051484"/>
          </a:xfrm>
          <a:prstGeom prst="rect">
            <a:avLst/>
          </a:prstGeom>
          <a:noFill/>
          <a:ln>
            <a:noFill/>
          </a:ln>
        </p:spPr>
        <p:txBody>
          <a:bodyPr anchorCtr="0" anchor="b" bIns="45700" lIns="45700" spcFirstLastPara="1" rIns="45700" wrap="square" tIns="45700">
            <a:normAutofit/>
          </a:bodyPr>
          <a:lstStyle/>
          <a:p>
            <a:pPr indent="0" lvl="0" marL="0" marR="0" rtl="0" algn="l">
              <a:lnSpc>
                <a:spcPct val="100000"/>
              </a:lnSpc>
              <a:spcBef>
                <a:spcPts val="0"/>
              </a:spcBef>
              <a:spcAft>
                <a:spcPts val="0"/>
              </a:spcAft>
              <a:buClr>
                <a:srgbClr val="44131A"/>
              </a:buClr>
              <a:buSzPts val="3000"/>
              <a:buFont typeface="Avenir"/>
              <a:buNone/>
            </a:pPr>
            <a:r>
              <a:rPr lang="en-US" sz="3000">
                <a:solidFill>
                  <a:srgbClr val="44131A"/>
                </a:solidFill>
              </a:rPr>
              <a:t>Announcement SELCOM - 2025 Members</a:t>
            </a:r>
            <a:endParaRPr/>
          </a:p>
        </p:txBody>
      </p:sp>
      <p:sp>
        <p:nvSpPr>
          <p:cNvPr id="207" name="Google Shape;207;p10"/>
          <p:cNvSpPr/>
          <p:nvPr/>
        </p:nvSpPr>
        <p:spPr>
          <a:xfrm>
            <a:off x="5998283" y="0"/>
            <a:ext cx="6193717" cy="6858000"/>
          </a:xfrm>
          <a:prstGeom prst="rect">
            <a:avLst/>
          </a:prstGeom>
          <a:solidFill>
            <a:srgbClr val="651C27"/>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595959"/>
              </a:buClr>
              <a:buSzPts val="1800"/>
              <a:buFont typeface="Avenir"/>
              <a:buNone/>
            </a:pPr>
            <a:r>
              <a:t/>
            </a:r>
            <a:endParaRPr b="0" i="0" sz="1800" u="none" cap="none" strike="noStrike">
              <a:solidFill>
                <a:srgbClr val="595959"/>
              </a:solidFill>
              <a:latin typeface="Avenir"/>
              <a:ea typeface="Avenir"/>
              <a:cs typeface="Avenir"/>
              <a:sym typeface="Avenir"/>
            </a:endParaRPr>
          </a:p>
        </p:txBody>
      </p:sp>
      <p:sp>
        <p:nvSpPr>
          <p:cNvPr id="208" name="Google Shape;208;p10"/>
          <p:cNvSpPr/>
          <p:nvPr/>
        </p:nvSpPr>
        <p:spPr>
          <a:xfrm rot="10800000">
            <a:off x="5998281" y="-3"/>
            <a:ext cx="6193719" cy="6858000"/>
          </a:xfrm>
          <a:prstGeom prst="rect">
            <a:avLst/>
          </a:prstGeom>
          <a:blipFill rotWithShape="1">
            <a:blip r:embed="rId3">
              <a:alphaModFix/>
            </a:blip>
            <a:stretch>
              <a:fillRect b="0" l="0" r="0" t="0"/>
            </a:stretch>
          </a:blip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Avenir"/>
              <a:buNone/>
            </a:pPr>
            <a:r>
              <a:t/>
            </a:r>
            <a:endParaRPr b="0" i="0" sz="1800" u="none" cap="none" strike="noStrike">
              <a:solidFill>
                <a:srgbClr val="FFFFFF"/>
              </a:solidFill>
              <a:latin typeface="Avenir"/>
              <a:ea typeface="Avenir"/>
              <a:cs typeface="Avenir"/>
              <a:sym typeface="Avenir"/>
            </a:endParaRPr>
          </a:p>
        </p:txBody>
      </p:sp>
      <p:pic>
        <p:nvPicPr>
          <p:cNvPr descr="Picture 5" id="209" name="Google Shape;209;p10"/>
          <p:cNvPicPr preferRelativeResize="0"/>
          <p:nvPr/>
        </p:nvPicPr>
        <p:blipFill rotWithShape="1">
          <a:blip r:embed="rId4">
            <a:alphaModFix/>
          </a:blip>
          <a:srcRect b="0" l="0" r="0" t="0"/>
          <a:stretch/>
        </p:blipFill>
        <p:spPr>
          <a:xfrm>
            <a:off x="6732217" y="1017640"/>
            <a:ext cx="4817467" cy="4817467"/>
          </a:xfrm>
          <a:prstGeom prst="rect">
            <a:avLst/>
          </a:prstGeom>
          <a:noFill/>
          <a:ln>
            <a:noFill/>
          </a:ln>
        </p:spPr>
      </p:pic>
      <p:pic>
        <p:nvPicPr>
          <p:cNvPr descr="Picture 6" id="210" name="Google Shape;210;p10"/>
          <p:cNvPicPr preferRelativeResize="0"/>
          <p:nvPr/>
        </p:nvPicPr>
        <p:blipFill rotWithShape="1">
          <a:blip r:embed="rId5">
            <a:alphaModFix/>
          </a:blip>
          <a:srcRect b="0" l="0" r="0" t="0"/>
          <a:stretch/>
        </p:blipFill>
        <p:spPr>
          <a:xfrm>
            <a:off x="7316426" y="5967550"/>
            <a:ext cx="812802" cy="848451"/>
          </a:xfrm>
          <a:prstGeom prst="rect">
            <a:avLst/>
          </a:prstGeom>
          <a:noFill/>
          <a:ln>
            <a:noFill/>
          </a:ln>
        </p:spPr>
      </p:pic>
      <p:pic>
        <p:nvPicPr>
          <p:cNvPr descr="Picture 7" id="211" name="Google Shape;211;p10"/>
          <p:cNvPicPr preferRelativeResize="0"/>
          <p:nvPr/>
        </p:nvPicPr>
        <p:blipFill rotWithShape="1">
          <a:blip r:embed="rId6">
            <a:alphaModFix/>
          </a:blip>
          <a:srcRect b="0" l="0" r="0" t="0"/>
          <a:stretch/>
        </p:blipFill>
        <p:spPr>
          <a:xfrm>
            <a:off x="8672841" y="5967550"/>
            <a:ext cx="936221" cy="848450"/>
          </a:xfrm>
          <a:prstGeom prst="rect">
            <a:avLst/>
          </a:prstGeom>
          <a:noFill/>
          <a:ln>
            <a:noFill/>
          </a:ln>
        </p:spPr>
      </p:pic>
      <p:pic>
        <p:nvPicPr>
          <p:cNvPr descr="Picture 8" id="212" name="Google Shape;212;p10"/>
          <p:cNvPicPr preferRelativeResize="0"/>
          <p:nvPr/>
        </p:nvPicPr>
        <p:blipFill rotWithShape="1">
          <a:blip r:embed="rId7">
            <a:alphaModFix/>
          </a:blip>
          <a:srcRect b="0" l="0" r="0" t="0"/>
          <a:stretch/>
        </p:blipFill>
        <p:spPr>
          <a:xfrm>
            <a:off x="10293539" y="5922326"/>
            <a:ext cx="770023" cy="84845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11"/>
          <p:cNvSpPr txBox="1"/>
          <p:nvPr>
            <p:ph idx="1" type="body"/>
          </p:nvPr>
        </p:nvSpPr>
        <p:spPr>
          <a:xfrm>
            <a:off x="620100" y="323175"/>
            <a:ext cx="10515600" cy="4351200"/>
          </a:xfrm>
          <a:prstGeom prst="rect">
            <a:avLst/>
          </a:prstGeom>
          <a:noFill/>
          <a:ln>
            <a:noFill/>
          </a:ln>
        </p:spPr>
        <p:txBody>
          <a:bodyPr anchorCtr="0" anchor="t" bIns="45700" lIns="45700" spcFirstLastPara="1" rIns="45700" wrap="square" tIns="45700">
            <a:normAutofit/>
          </a:bodyPr>
          <a:lstStyle/>
          <a:p>
            <a:pPr indent="0" lvl="0" marL="0" rtl="0" algn="ctr">
              <a:lnSpc>
                <a:spcPct val="110000"/>
              </a:lnSpc>
              <a:spcBef>
                <a:spcPts val="0"/>
              </a:spcBef>
              <a:spcAft>
                <a:spcPts val="0"/>
              </a:spcAft>
              <a:buSzPts val="2000"/>
              <a:buNone/>
            </a:pPr>
            <a:r>
              <a:rPr b="1" lang="en-US" sz="2000"/>
              <a:t>SELCOM 2025 Members</a:t>
            </a:r>
            <a:endParaRPr b="1" sz="2000"/>
          </a:p>
          <a:p>
            <a:pPr indent="0" lvl="0" marL="0" rtl="0" algn="ctr">
              <a:lnSpc>
                <a:spcPct val="110000"/>
              </a:lnSpc>
              <a:spcBef>
                <a:spcPts val="0"/>
              </a:spcBef>
              <a:spcAft>
                <a:spcPts val="0"/>
              </a:spcAft>
              <a:buSzPts val="2000"/>
              <a:buNone/>
            </a:pPr>
            <a:r>
              <a:t/>
            </a:r>
            <a:endParaRPr b="1" sz="2000"/>
          </a:p>
          <a:p>
            <a:pPr indent="-412750" lvl="0" marL="457200" rtl="0" algn="just">
              <a:lnSpc>
                <a:spcPct val="100000"/>
              </a:lnSpc>
              <a:spcBef>
                <a:spcPts val="0"/>
              </a:spcBef>
              <a:spcAft>
                <a:spcPts val="0"/>
              </a:spcAft>
              <a:buSzPts val="2900"/>
              <a:buChar char="●"/>
            </a:pPr>
            <a:r>
              <a:rPr b="1" lang="en-US" sz="1800">
                <a:solidFill>
                  <a:schemeClr val="dk1"/>
                </a:solidFill>
                <a:latin typeface="Calibri"/>
                <a:ea typeface="Calibri"/>
                <a:cs typeface="Calibri"/>
                <a:sym typeface="Calibri"/>
              </a:rPr>
              <a:t>Sanjeev Sivaraman</a:t>
            </a:r>
            <a:endParaRPr b="1" sz="1800">
              <a:solidFill>
                <a:schemeClr val="dk1"/>
              </a:solidFill>
              <a:latin typeface="Calibri"/>
              <a:ea typeface="Calibri"/>
              <a:cs typeface="Calibri"/>
              <a:sym typeface="Calibri"/>
            </a:endParaRPr>
          </a:p>
          <a:p>
            <a:pPr indent="-412750" lvl="0" marL="457200" rtl="0" algn="just">
              <a:lnSpc>
                <a:spcPct val="100000"/>
              </a:lnSpc>
              <a:spcBef>
                <a:spcPts val="0"/>
              </a:spcBef>
              <a:spcAft>
                <a:spcPts val="0"/>
              </a:spcAft>
              <a:buSzPts val="2900"/>
              <a:buChar char="●"/>
            </a:pPr>
            <a:r>
              <a:rPr b="1" lang="en-US" sz="1800">
                <a:solidFill>
                  <a:schemeClr val="dk1"/>
                </a:solidFill>
                <a:latin typeface="Calibri"/>
                <a:ea typeface="Calibri"/>
                <a:cs typeface="Calibri"/>
                <a:sym typeface="Calibri"/>
              </a:rPr>
              <a:t>Rangarajan Varadan </a:t>
            </a:r>
            <a:endParaRPr b="1" sz="1800">
              <a:solidFill>
                <a:schemeClr val="dk1"/>
              </a:solidFill>
              <a:latin typeface="Calibri"/>
              <a:ea typeface="Calibri"/>
              <a:cs typeface="Calibri"/>
              <a:sym typeface="Calibri"/>
            </a:endParaRPr>
          </a:p>
          <a:p>
            <a:pPr indent="-412750" lvl="0" marL="457200" rtl="0" algn="just">
              <a:lnSpc>
                <a:spcPct val="100000"/>
              </a:lnSpc>
              <a:spcBef>
                <a:spcPts val="0"/>
              </a:spcBef>
              <a:spcAft>
                <a:spcPts val="0"/>
              </a:spcAft>
              <a:buSzPts val="2900"/>
              <a:buChar char="●"/>
            </a:pPr>
            <a:r>
              <a:rPr b="1" lang="en-US" sz="1800">
                <a:solidFill>
                  <a:schemeClr val="dk1"/>
                </a:solidFill>
                <a:latin typeface="Calibri"/>
                <a:ea typeface="Calibri"/>
                <a:cs typeface="Calibri"/>
                <a:sym typeface="Calibri"/>
              </a:rPr>
              <a:t> Sasi Kiran Alur</a:t>
            </a:r>
            <a:endParaRPr b="1" sz="1800">
              <a:solidFill>
                <a:schemeClr val="dk1"/>
              </a:solidFill>
              <a:latin typeface="Calibri"/>
              <a:ea typeface="Calibri"/>
              <a:cs typeface="Calibri"/>
              <a:sym typeface="Calibri"/>
            </a:endParaRPr>
          </a:p>
          <a:p>
            <a:pPr indent="-412750" lvl="0" marL="457200" rtl="0" algn="just">
              <a:lnSpc>
                <a:spcPct val="100000"/>
              </a:lnSpc>
              <a:spcBef>
                <a:spcPts val="0"/>
              </a:spcBef>
              <a:spcAft>
                <a:spcPts val="0"/>
              </a:spcAft>
              <a:buSzPts val="2900"/>
              <a:buChar char="●"/>
            </a:pPr>
            <a:r>
              <a:rPr b="1" lang="en-US" sz="1800">
                <a:solidFill>
                  <a:schemeClr val="dk1"/>
                </a:solidFill>
                <a:latin typeface="Calibri"/>
                <a:ea typeface="Calibri"/>
                <a:cs typeface="Calibri"/>
                <a:sym typeface="Calibri"/>
              </a:rPr>
              <a:t>2x Captains integrated (TBD)</a:t>
            </a:r>
            <a:endParaRPr sz="2300">
              <a:solidFill>
                <a:schemeClr val="dk1"/>
              </a:solidFill>
            </a:endParaRPr>
          </a:p>
          <a:p>
            <a:pPr indent="0" lvl="0" marL="457200" rtl="0" algn="l">
              <a:lnSpc>
                <a:spcPct val="110000"/>
              </a:lnSpc>
              <a:spcBef>
                <a:spcPts val="0"/>
              </a:spcBef>
              <a:spcAft>
                <a:spcPts val="0"/>
              </a:spcAft>
              <a:buNone/>
            </a:pPr>
            <a:r>
              <a:t/>
            </a:r>
            <a:endParaRPr b="1" sz="20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12"/>
          <p:cNvSpPr/>
          <p:nvPr/>
        </p:nvSpPr>
        <p:spPr>
          <a:xfrm>
            <a:off x="-1" y="0"/>
            <a:ext cx="12188954" cy="6858000"/>
          </a:xfrm>
          <a:prstGeom prst="rect">
            <a:avLst/>
          </a:prstGeom>
          <a:solidFill>
            <a:srgbClr val="FFFFFF"/>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595959"/>
              </a:buClr>
              <a:buSzPts val="1800"/>
              <a:buFont typeface="Avenir"/>
              <a:buNone/>
            </a:pPr>
            <a:r>
              <a:t/>
            </a:r>
            <a:endParaRPr b="0" i="0" sz="1800" u="none" cap="none" strike="noStrike">
              <a:solidFill>
                <a:srgbClr val="595959"/>
              </a:solidFill>
              <a:latin typeface="Avenir"/>
              <a:ea typeface="Avenir"/>
              <a:cs typeface="Avenir"/>
              <a:sym typeface="Avenir"/>
            </a:endParaRPr>
          </a:p>
        </p:txBody>
      </p:sp>
      <p:sp>
        <p:nvSpPr>
          <p:cNvPr id="223" name="Google Shape;223;p12"/>
          <p:cNvSpPr/>
          <p:nvPr/>
        </p:nvSpPr>
        <p:spPr>
          <a:xfrm>
            <a:off x="3047" y="0"/>
            <a:ext cx="12188954" cy="6858000"/>
          </a:xfrm>
          <a:prstGeom prst="rect">
            <a:avLst/>
          </a:prstGeom>
          <a:solidFill>
            <a:srgbClr val="F2ECEA">
              <a:alpha val="69803"/>
            </a:srgbClr>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595959"/>
              </a:buClr>
              <a:buSzPts val="1800"/>
              <a:buFont typeface="Avenir"/>
              <a:buNone/>
            </a:pPr>
            <a:r>
              <a:t/>
            </a:r>
            <a:endParaRPr b="0" i="0" sz="1800" u="none" cap="none" strike="noStrike">
              <a:solidFill>
                <a:srgbClr val="595959"/>
              </a:solidFill>
              <a:latin typeface="Avenir"/>
              <a:ea typeface="Avenir"/>
              <a:cs typeface="Avenir"/>
              <a:sym typeface="Avenir"/>
            </a:endParaRPr>
          </a:p>
        </p:txBody>
      </p:sp>
      <p:sp>
        <p:nvSpPr>
          <p:cNvPr id="224" name="Google Shape;224;p12"/>
          <p:cNvSpPr txBox="1"/>
          <p:nvPr>
            <p:ph type="title"/>
          </p:nvPr>
        </p:nvSpPr>
        <p:spPr>
          <a:xfrm>
            <a:off x="208150" y="2584175"/>
            <a:ext cx="5629200" cy="1469400"/>
          </a:xfrm>
          <a:prstGeom prst="rect">
            <a:avLst/>
          </a:prstGeom>
          <a:noFill/>
          <a:ln>
            <a:noFill/>
          </a:ln>
        </p:spPr>
        <p:txBody>
          <a:bodyPr anchorCtr="0" anchor="b" bIns="45700" lIns="45700" spcFirstLastPara="1" rIns="45700" wrap="square" tIns="45700">
            <a:normAutofit fontScale="90000"/>
          </a:bodyPr>
          <a:lstStyle/>
          <a:p>
            <a:pPr indent="0" lvl="0" marL="0" marR="0" rtl="0" algn="l">
              <a:lnSpc>
                <a:spcPct val="100000"/>
              </a:lnSpc>
              <a:spcBef>
                <a:spcPts val="0"/>
              </a:spcBef>
              <a:spcAft>
                <a:spcPts val="0"/>
              </a:spcAft>
              <a:buClr>
                <a:srgbClr val="44131A"/>
              </a:buClr>
              <a:buSzPct val="100000"/>
              <a:buFont typeface="Avenir"/>
              <a:buNone/>
            </a:pPr>
            <a:r>
              <a:t/>
            </a:r>
            <a:endParaRPr sz="3000">
              <a:solidFill>
                <a:srgbClr val="44131A"/>
              </a:solidFill>
            </a:endParaRPr>
          </a:p>
          <a:p>
            <a:pPr indent="0" lvl="0" marL="0" marR="0" rtl="0" algn="l">
              <a:lnSpc>
                <a:spcPct val="100000"/>
              </a:lnSpc>
              <a:spcBef>
                <a:spcPts val="0"/>
              </a:spcBef>
              <a:spcAft>
                <a:spcPts val="0"/>
              </a:spcAft>
              <a:buClr>
                <a:srgbClr val="44131A"/>
              </a:buClr>
              <a:buSzPct val="100000"/>
              <a:buFont typeface="Avenir"/>
              <a:buNone/>
            </a:pPr>
            <a:r>
              <a:rPr b="1" lang="en-US" sz="3000">
                <a:solidFill>
                  <a:srgbClr val="44131A"/>
                </a:solidFill>
              </a:rPr>
              <a:t>Treasury Overview</a:t>
            </a:r>
            <a:endParaRPr b="1" sz="3000">
              <a:solidFill>
                <a:srgbClr val="44131A"/>
              </a:solidFill>
            </a:endParaRPr>
          </a:p>
          <a:p>
            <a:pPr indent="0" lvl="0" marL="0" marR="0" rtl="0" algn="l">
              <a:lnSpc>
                <a:spcPct val="100000"/>
              </a:lnSpc>
              <a:spcBef>
                <a:spcPts val="0"/>
              </a:spcBef>
              <a:spcAft>
                <a:spcPts val="0"/>
              </a:spcAft>
              <a:buClr>
                <a:srgbClr val="44131A"/>
              </a:buClr>
              <a:buSzPct val="100000"/>
              <a:buFont typeface="Avenir"/>
              <a:buNone/>
            </a:pPr>
            <a:r>
              <a:rPr lang="en-US" sz="3000">
                <a:solidFill>
                  <a:srgbClr val="44131A"/>
                </a:solidFill>
              </a:rPr>
              <a:t>Financials 2024</a:t>
            </a:r>
            <a:endParaRPr sz="3000">
              <a:solidFill>
                <a:srgbClr val="44131A"/>
              </a:solidFill>
            </a:endParaRPr>
          </a:p>
          <a:p>
            <a:pPr indent="0" lvl="0" marL="0" marR="0" rtl="0" algn="l">
              <a:lnSpc>
                <a:spcPct val="100000"/>
              </a:lnSpc>
              <a:spcBef>
                <a:spcPts val="0"/>
              </a:spcBef>
              <a:spcAft>
                <a:spcPts val="0"/>
              </a:spcAft>
              <a:buClr>
                <a:srgbClr val="44131A"/>
              </a:buClr>
              <a:buSzPct val="100000"/>
              <a:buFont typeface="Avenir"/>
              <a:buNone/>
            </a:pPr>
            <a:r>
              <a:rPr lang="en-US" sz="3000">
                <a:solidFill>
                  <a:srgbClr val="44131A"/>
                </a:solidFill>
              </a:rPr>
              <a:t>Planning 2025 </a:t>
            </a:r>
            <a:endParaRPr/>
          </a:p>
        </p:txBody>
      </p:sp>
      <p:sp>
        <p:nvSpPr>
          <p:cNvPr id="225" name="Google Shape;225;p12"/>
          <p:cNvSpPr/>
          <p:nvPr/>
        </p:nvSpPr>
        <p:spPr>
          <a:xfrm>
            <a:off x="5998283" y="0"/>
            <a:ext cx="6193717" cy="6858000"/>
          </a:xfrm>
          <a:prstGeom prst="rect">
            <a:avLst/>
          </a:prstGeom>
          <a:solidFill>
            <a:srgbClr val="651C27"/>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595959"/>
              </a:buClr>
              <a:buSzPts val="1800"/>
              <a:buFont typeface="Avenir"/>
              <a:buNone/>
            </a:pPr>
            <a:r>
              <a:t/>
            </a:r>
            <a:endParaRPr b="0" i="0" sz="1800" u="none" cap="none" strike="noStrike">
              <a:solidFill>
                <a:srgbClr val="595959"/>
              </a:solidFill>
              <a:latin typeface="Avenir"/>
              <a:ea typeface="Avenir"/>
              <a:cs typeface="Avenir"/>
              <a:sym typeface="Avenir"/>
            </a:endParaRPr>
          </a:p>
        </p:txBody>
      </p:sp>
      <p:sp>
        <p:nvSpPr>
          <p:cNvPr id="226" name="Google Shape;226;p12"/>
          <p:cNvSpPr/>
          <p:nvPr/>
        </p:nvSpPr>
        <p:spPr>
          <a:xfrm rot="10800000">
            <a:off x="5998281" y="-3"/>
            <a:ext cx="6193719" cy="6858000"/>
          </a:xfrm>
          <a:prstGeom prst="rect">
            <a:avLst/>
          </a:prstGeom>
          <a:blipFill rotWithShape="1">
            <a:blip r:embed="rId3">
              <a:alphaModFix/>
            </a:blip>
            <a:stretch>
              <a:fillRect b="0" l="0" r="0" t="0"/>
            </a:stretch>
          </a:blip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Avenir"/>
              <a:buNone/>
            </a:pPr>
            <a:r>
              <a:t/>
            </a:r>
            <a:endParaRPr b="0" i="0" sz="1800" u="none" cap="none" strike="noStrike">
              <a:solidFill>
                <a:srgbClr val="FFFFFF"/>
              </a:solidFill>
              <a:latin typeface="Avenir"/>
              <a:ea typeface="Avenir"/>
              <a:cs typeface="Avenir"/>
              <a:sym typeface="Avenir"/>
            </a:endParaRPr>
          </a:p>
        </p:txBody>
      </p:sp>
      <p:pic>
        <p:nvPicPr>
          <p:cNvPr descr="Picture 5" id="227" name="Google Shape;227;p12"/>
          <p:cNvPicPr preferRelativeResize="0"/>
          <p:nvPr/>
        </p:nvPicPr>
        <p:blipFill rotWithShape="1">
          <a:blip r:embed="rId4">
            <a:alphaModFix/>
          </a:blip>
          <a:srcRect b="0" l="0" r="0" t="0"/>
          <a:stretch/>
        </p:blipFill>
        <p:spPr>
          <a:xfrm>
            <a:off x="6732217" y="1017640"/>
            <a:ext cx="4817467" cy="4817467"/>
          </a:xfrm>
          <a:prstGeom prst="rect">
            <a:avLst/>
          </a:prstGeom>
          <a:noFill/>
          <a:ln>
            <a:noFill/>
          </a:ln>
        </p:spPr>
      </p:pic>
      <p:pic>
        <p:nvPicPr>
          <p:cNvPr descr="Picture 6" id="228" name="Google Shape;228;p12"/>
          <p:cNvPicPr preferRelativeResize="0"/>
          <p:nvPr/>
        </p:nvPicPr>
        <p:blipFill rotWithShape="1">
          <a:blip r:embed="rId5">
            <a:alphaModFix/>
          </a:blip>
          <a:srcRect b="0" l="0" r="0" t="0"/>
          <a:stretch/>
        </p:blipFill>
        <p:spPr>
          <a:xfrm>
            <a:off x="7316426" y="5967550"/>
            <a:ext cx="812802" cy="848451"/>
          </a:xfrm>
          <a:prstGeom prst="rect">
            <a:avLst/>
          </a:prstGeom>
          <a:noFill/>
          <a:ln>
            <a:noFill/>
          </a:ln>
        </p:spPr>
      </p:pic>
      <p:pic>
        <p:nvPicPr>
          <p:cNvPr descr="Picture 7" id="229" name="Google Shape;229;p12"/>
          <p:cNvPicPr preferRelativeResize="0"/>
          <p:nvPr/>
        </p:nvPicPr>
        <p:blipFill rotWithShape="1">
          <a:blip r:embed="rId6">
            <a:alphaModFix/>
          </a:blip>
          <a:srcRect b="0" l="0" r="0" t="0"/>
          <a:stretch/>
        </p:blipFill>
        <p:spPr>
          <a:xfrm>
            <a:off x="8672841" y="5967550"/>
            <a:ext cx="936221" cy="848450"/>
          </a:xfrm>
          <a:prstGeom prst="rect">
            <a:avLst/>
          </a:prstGeom>
          <a:noFill/>
          <a:ln>
            <a:noFill/>
          </a:ln>
        </p:spPr>
      </p:pic>
      <p:pic>
        <p:nvPicPr>
          <p:cNvPr descr="Picture 8" id="230" name="Google Shape;230;p12"/>
          <p:cNvPicPr preferRelativeResize="0"/>
          <p:nvPr/>
        </p:nvPicPr>
        <p:blipFill rotWithShape="1">
          <a:blip r:embed="rId7">
            <a:alphaModFix/>
          </a:blip>
          <a:srcRect b="0" l="0" r="0" t="0"/>
          <a:stretch/>
        </p:blipFill>
        <p:spPr>
          <a:xfrm>
            <a:off x="10293539" y="5922326"/>
            <a:ext cx="770023" cy="84845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pic>
        <p:nvPicPr>
          <p:cNvPr id="235" name="Google Shape;235;g31f6cb368df_1_67"/>
          <p:cNvPicPr preferRelativeResize="0"/>
          <p:nvPr/>
        </p:nvPicPr>
        <p:blipFill>
          <a:blip r:embed="rId3">
            <a:alphaModFix/>
          </a:blip>
          <a:stretch>
            <a:fillRect/>
          </a:stretch>
        </p:blipFill>
        <p:spPr>
          <a:xfrm>
            <a:off x="0" y="0"/>
            <a:ext cx="12192000" cy="6856872"/>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g31f6cb368df_1_75"/>
          <p:cNvSpPr/>
          <p:nvPr/>
        </p:nvSpPr>
        <p:spPr>
          <a:xfrm>
            <a:off x="232825" y="5721349"/>
            <a:ext cx="11853600" cy="1062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50000"/>
              </a:lnSpc>
              <a:spcBef>
                <a:spcPts val="0"/>
              </a:spcBef>
              <a:spcAft>
                <a:spcPts val="0"/>
              </a:spcAft>
              <a:buNone/>
            </a:pPr>
            <a:r>
              <a:rPr b="1" lang="en-US">
                <a:latin typeface="Calibri"/>
                <a:ea typeface="Calibri"/>
                <a:cs typeface="Calibri"/>
                <a:sym typeface="Calibri"/>
              </a:rPr>
              <a:t>Tournament Wing</a:t>
            </a:r>
            <a:r>
              <a:rPr lang="en-US">
                <a:latin typeface="Calibri"/>
                <a:ea typeface="Calibri"/>
                <a:cs typeface="Calibri"/>
                <a:sym typeface="Calibri"/>
              </a:rPr>
              <a:t>: </a:t>
            </a:r>
            <a:endParaRPr>
              <a:latin typeface="Calibri"/>
              <a:ea typeface="Calibri"/>
              <a:cs typeface="Calibri"/>
              <a:sym typeface="Calibri"/>
            </a:endParaRPr>
          </a:p>
          <a:p>
            <a:pPr indent="0" lvl="0" marL="0" rtl="0" algn="ctr">
              <a:lnSpc>
                <a:spcPct val="150000"/>
              </a:lnSpc>
              <a:spcBef>
                <a:spcPts val="0"/>
              </a:spcBef>
              <a:spcAft>
                <a:spcPts val="0"/>
              </a:spcAft>
              <a:buNone/>
            </a:pPr>
            <a:r>
              <a:rPr lang="en-US">
                <a:latin typeface="Calibri"/>
                <a:ea typeface="Calibri"/>
                <a:cs typeface="Calibri"/>
                <a:sym typeface="Calibri"/>
              </a:rPr>
              <a:t>BC Attaching Cricket (2025) plans to conduct 3-4 x Hard Tennis Ball and/or Leather Ball T-20 or T-10 Tournaments. 4 Weekend (s) of the Season 2025 would be reserved for the same. This would enable a Cash I/F to the tune of EUR 2.000 (NET).</a:t>
            </a:r>
            <a:endParaRPr>
              <a:latin typeface="Calibri"/>
              <a:ea typeface="Calibri"/>
              <a:cs typeface="Calibri"/>
              <a:sym typeface="Calibri"/>
            </a:endParaRPr>
          </a:p>
        </p:txBody>
      </p:sp>
      <p:pic>
        <p:nvPicPr>
          <p:cNvPr id="241" name="Google Shape;241;g31f6cb368df_1_75"/>
          <p:cNvPicPr preferRelativeResize="0"/>
          <p:nvPr/>
        </p:nvPicPr>
        <p:blipFill>
          <a:blip r:embed="rId3">
            <a:alphaModFix/>
          </a:blip>
          <a:stretch>
            <a:fillRect/>
          </a:stretch>
        </p:blipFill>
        <p:spPr>
          <a:xfrm>
            <a:off x="0" y="0"/>
            <a:ext cx="12142801" cy="57150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18"/>
          <p:cNvSpPr/>
          <p:nvPr/>
        </p:nvSpPr>
        <p:spPr>
          <a:xfrm>
            <a:off x="-1" y="0"/>
            <a:ext cx="12188954" cy="6858000"/>
          </a:xfrm>
          <a:prstGeom prst="rect">
            <a:avLst/>
          </a:prstGeom>
          <a:solidFill>
            <a:srgbClr val="FFFFFF"/>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595959"/>
              </a:buClr>
              <a:buSzPts val="1800"/>
              <a:buFont typeface="Avenir"/>
              <a:buNone/>
            </a:pPr>
            <a:r>
              <a:t/>
            </a:r>
            <a:endParaRPr b="0" i="0" sz="1800" u="none" cap="none" strike="noStrike">
              <a:solidFill>
                <a:srgbClr val="595959"/>
              </a:solidFill>
              <a:latin typeface="Avenir"/>
              <a:ea typeface="Avenir"/>
              <a:cs typeface="Avenir"/>
              <a:sym typeface="Avenir"/>
            </a:endParaRPr>
          </a:p>
        </p:txBody>
      </p:sp>
      <p:sp>
        <p:nvSpPr>
          <p:cNvPr id="247" name="Google Shape;247;p18"/>
          <p:cNvSpPr/>
          <p:nvPr/>
        </p:nvSpPr>
        <p:spPr>
          <a:xfrm>
            <a:off x="3047" y="0"/>
            <a:ext cx="12188954" cy="6858000"/>
          </a:xfrm>
          <a:prstGeom prst="rect">
            <a:avLst/>
          </a:prstGeom>
          <a:solidFill>
            <a:srgbClr val="F2ECEA">
              <a:alpha val="69803"/>
            </a:srgbClr>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595959"/>
              </a:buClr>
              <a:buSzPts val="1800"/>
              <a:buFont typeface="Avenir"/>
              <a:buNone/>
            </a:pPr>
            <a:r>
              <a:t/>
            </a:r>
            <a:endParaRPr b="0" i="0" sz="1800" u="none" cap="none" strike="noStrike">
              <a:solidFill>
                <a:srgbClr val="595959"/>
              </a:solidFill>
              <a:latin typeface="Avenir"/>
              <a:ea typeface="Avenir"/>
              <a:cs typeface="Avenir"/>
              <a:sym typeface="Avenir"/>
            </a:endParaRPr>
          </a:p>
        </p:txBody>
      </p:sp>
      <p:sp>
        <p:nvSpPr>
          <p:cNvPr id="248" name="Google Shape;248;p18"/>
          <p:cNvSpPr txBox="1"/>
          <p:nvPr>
            <p:ph type="title"/>
          </p:nvPr>
        </p:nvSpPr>
        <p:spPr>
          <a:xfrm>
            <a:off x="208143" y="2584174"/>
            <a:ext cx="5629239" cy="1051484"/>
          </a:xfrm>
          <a:prstGeom prst="rect">
            <a:avLst/>
          </a:prstGeom>
          <a:noFill/>
          <a:ln>
            <a:noFill/>
          </a:ln>
        </p:spPr>
        <p:txBody>
          <a:bodyPr anchorCtr="0" anchor="b" bIns="45700" lIns="45700" spcFirstLastPara="1" rIns="45700" wrap="square" tIns="45700">
            <a:normAutofit/>
          </a:bodyPr>
          <a:lstStyle/>
          <a:p>
            <a:pPr indent="0" lvl="0" marL="0" marR="0" rtl="0" algn="l">
              <a:lnSpc>
                <a:spcPct val="100000"/>
              </a:lnSpc>
              <a:spcBef>
                <a:spcPts val="0"/>
              </a:spcBef>
              <a:spcAft>
                <a:spcPts val="0"/>
              </a:spcAft>
              <a:buClr>
                <a:srgbClr val="44131A"/>
              </a:buClr>
              <a:buSzPts val="3000"/>
              <a:buFont typeface="Avenir"/>
              <a:buNone/>
            </a:pPr>
            <a:r>
              <a:rPr lang="en-US" sz="3000">
                <a:solidFill>
                  <a:srgbClr val="44131A"/>
                </a:solidFill>
              </a:rPr>
              <a:t>Performance Assessment 2024</a:t>
            </a:r>
            <a:endParaRPr/>
          </a:p>
        </p:txBody>
      </p:sp>
      <p:sp>
        <p:nvSpPr>
          <p:cNvPr id="249" name="Google Shape;249;p18"/>
          <p:cNvSpPr/>
          <p:nvPr/>
        </p:nvSpPr>
        <p:spPr>
          <a:xfrm>
            <a:off x="5998283" y="0"/>
            <a:ext cx="6193717" cy="6858000"/>
          </a:xfrm>
          <a:prstGeom prst="rect">
            <a:avLst/>
          </a:prstGeom>
          <a:solidFill>
            <a:srgbClr val="651C27"/>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595959"/>
              </a:buClr>
              <a:buSzPts val="1800"/>
              <a:buFont typeface="Avenir"/>
              <a:buNone/>
            </a:pPr>
            <a:r>
              <a:t/>
            </a:r>
            <a:endParaRPr b="0" i="0" sz="1800" u="none" cap="none" strike="noStrike">
              <a:solidFill>
                <a:srgbClr val="595959"/>
              </a:solidFill>
              <a:latin typeface="Avenir"/>
              <a:ea typeface="Avenir"/>
              <a:cs typeface="Avenir"/>
              <a:sym typeface="Avenir"/>
            </a:endParaRPr>
          </a:p>
        </p:txBody>
      </p:sp>
      <p:sp>
        <p:nvSpPr>
          <p:cNvPr id="250" name="Google Shape;250;p18"/>
          <p:cNvSpPr/>
          <p:nvPr/>
        </p:nvSpPr>
        <p:spPr>
          <a:xfrm rot="10800000">
            <a:off x="5998281" y="-3"/>
            <a:ext cx="6193719" cy="6858000"/>
          </a:xfrm>
          <a:prstGeom prst="rect">
            <a:avLst/>
          </a:prstGeom>
          <a:blipFill rotWithShape="1">
            <a:blip r:embed="rId3">
              <a:alphaModFix/>
            </a:blip>
            <a:stretch>
              <a:fillRect b="0" l="0" r="0" t="0"/>
            </a:stretch>
          </a:blip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Avenir"/>
              <a:buNone/>
            </a:pPr>
            <a:r>
              <a:t/>
            </a:r>
            <a:endParaRPr b="0" i="0" sz="1800" u="none" cap="none" strike="noStrike">
              <a:solidFill>
                <a:srgbClr val="FFFFFF"/>
              </a:solidFill>
              <a:latin typeface="Avenir"/>
              <a:ea typeface="Avenir"/>
              <a:cs typeface="Avenir"/>
              <a:sym typeface="Avenir"/>
            </a:endParaRPr>
          </a:p>
        </p:txBody>
      </p:sp>
      <p:pic>
        <p:nvPicPr>
          <p:cNvPr descr="Picture 5" id="251" name="Google Shape;251;p18"/>
          <p:cNvPicPr preferRelativeResize="0"/>
          <p:nvPr/>
        </p:nvPicPr>
        <p:blipFill rotWithShape="1">
          <a:blip r:embed="rId4">
            <a:alphaModFix/>
          </a:blip>
          <a:srcRect b="0" l="0" r="0" t="0"/>
          <a:stretch/>
        </p:blipFill>
        <p:spPr>
          <a:xfrm>
            <a:off x="6732217" y="1017640"/>
            <a:ext cx="4817467" cy="4817467"/>
          </a:xfrm>
          <a:prstGeom prst="rect">
            <a:avLst/>
          </a:prstGeom>
          <a:noFill/>
          <a:ln>
            <a:noFill/>
          </a:ln>
        </p:spPr>
      </p:pic>
      <p:pic>
        <p:nvPicPr>
          <p:cNvPr descr="Picture 6" id="252" name="Google Shape;252;p18"/>
          <p:cNvPicPr preferRelativeResize="0"/>
          <p:nvPr/>
        </p:nvPicPr>
        <p:blipFill rotWithShape="1">
          <a:blip r:embed="rId5">
            <a:alphaModFix/>
          </a:blip>
          <a:srcRect b="0" l="0" r="0" t="0"/>
          <a:stretch/>
        </p:blipFill>
        <p:spPr>
          <a:xfrm>
            <a:off x="7316426" y="5967550"/>
            <a:ext cx="812802" cy="848451"/>
          </a:xfrm>
          <a:prstGeom prst="rect">
            <a:avLst/>
          </a:prstGeom>
          <a:noFill/>
          <a:ln>
            <a:noFill/>
          </a:ln>
        </p:spPr>
      </p:pic>
      <p:pic>
        <p:nvPicPr>
          <p:cNvPr descr="Picture 7" id="253" name="Google Shape;253;p18"/>
          <p:cNvPicPr preferRelativeResize="0"/>
          <p:nvPr/>
        </p:nvPicPr>
        <p:blipFill rotWithShape="1">
          <a:blip r:embed="rId6">
            <a:alphaModFix/>
          </a:blip>
          <a:srcRect b="0" l="0" r="0" t="0"/>
          <a:stretch/>
        </p:blipFill>
        <p:spPr>
          <a:xfrm>
            <a:off x="8672841" y="5967550"/>
            <a:ext cx="936221" cy="848450"/>
          </a:xfrm>
          <a:prstGeom prst="rect">
            <a:avLst/>
          </a:prstGeom>
          <a:noFill/>
          <a:ln>
            <a:noFill/>
          </a:ln>
        </p:spPr>
      </p:pic>
      <p:pic>
        <p:nvPicPr>
          <p:cNvPr descr="Picture 8" id="254" name="Google Shape;254;p18"/>
          <p:cNvPicPr preferRelativeResize="0"/>
          <p:nvPr/>
        </p:nvPicPr>
        <p:blipFill rotWithShape="1">
          <a:blip r:embed="rId7">
            <a:alphaModFix/>
          </a:blip>
          <a:srcRect b="0" l="0" r="0" t="0"/>
          <a:stretch/>
        </p:blipFill>
        <p:spPr>
          <a:xfrm>
            <a:off x="10293539" y="5922326"/>
            <a:ext cx="770023" cy="848451"/>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19"/>
          <p:cNvSpPr txBox="1"/>
          <p:nvPr>
            <p:ph type="title"/>
          </p:nvPr>
        </p:nvSpPr>
        <p:spPr>
          <a:xfrm>
            <a:off x="1439333" y="461962"/>
            <a:ext cx="5466623" cy="528507"/>
          </a:xfrm>
          <a:prstGeom prst="rect">
            <a:avLst/>
          </a:prstGeom>
          <a:noFill/>
          <a:ln>
            <a:noFill/>
          </a:ln>
        </p:spPr>
        <p:txBody>
          <a:bodyPr anchorCtr="0" anchor="b" bIns="45700" lIns="45700" spcFirstLastPara="1" rIns="45700" wrap="square" tIns="45700">
            <a:normAutofit/>
          </a:bodyPr>
          <a:lstStyle/>
          <a:p>
            <a:pPr indent="0" lvl="0" marL="0" marR="0" rtl="0" algn="ctr">
              <a:lnSpc>
                <a:spcPct val="90000"/>
              </a:lnSpc>
              <a:spcBef>
                <a:spcPts val="0"/>
              </a:spcBef>
              <a:spcAft>
                <a:spcPts val="0"/>
              </a:spcAft>
              <a:buClr>
                <a:srgbClr val="000000"/>
              </a:buClr>
              <a:buSzPts val="2880"/>
              <a:buFont typeface="Play"/>
              <a:buNone/>
            </a:pPr>
            <a:r>
              <a:rPr lang="en-US" sz="2880"/>
              <a:t>Survey Response Summary</a:t>
            </a:r>
            <a:endParaRPr/>
          </a:p>
        </p:txBody>
      </p:sp>
      <p:sp>
        <p:nvSpPr>
          <p:cNvPr id="260" name="Google Shape;260;p19"/>
          <p:cNvSpPr/>
          <p:nvPr/>
        </p:nvSpPr>
        <p:spPr>
          <a:xfrm>
            <a:off x="288098" y="1691589"/>
            <a:ext cx="629941" cy="1205114"/>
          </a:xfrm>
          <a:custGeom>
            <a:rect b="b" l="l" r="r" t="t"/>
            <a:pathLst>
              <a:path extrusionOk="0" h="21600" w="21600">
                <a:moveTo>
                  <a:pt x="0" y="4082"/>
                </a:moveTo>
                <a:lnTo>
                  <a:pt x="10800" y="0"/>
                </a:lnTo>
                <a:lnTo>
                  <a:pt x="21600" y="4082"/>
                </a:lnTo>
                <a:lnTo>
                  <a:pt x="16200" y="4082"/>
                </a:lnTo>
                <a:lnTo>
                  <a:pt x="16200" y="21600"/>
                </a:lnTo>
                <a:lnTo>
                  <a:pt x="5400" y="21600"/>
                </a:lnTo>
                <a:lnTo>
                  <a:pt x="5400" y="4082"/>
                </a:lnTo>
                <a:close/>
              </a:path>
            </a:pathLst>
          </a:custGeom>
          <a:solidFill>
            <a:schemeClr val="accent3"/>
          </a:solidFill>
          <a:ln cap="flat" cmpd="sng" w="12700">
            <a:solidFill>
              <a:srgbClr val="79203C"/>
            </a:solidFill>
            <a:prstDash val="solid"/>
            <a:miter lim="8000"/>
            <a:headEnd len="sm" w="sm" type="none"/>
            <a:tailEnd len="sm" w="sm" type="none"/>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Avenir"/>
              <a:buNone/>
            </a:pPr>
            <a:r>
              <a:t/>
            </a:r>
            <a:endParaRPr b="0" i="0" sz="1800" u="none" cap="none" strike="noStrike">
              <a:solidFill>
                <a:srgbClr val="FFFFFF"/>
              </a:solidFill>
              <a:latin typeface="Avenir"/>
              <a:ea typeface="Avenir"/>
              <a:cs typeface="Avenir"/>
              <a:sym typeface="Avenir"/>
            </a:endParaRPr>
          </a:p>
        </p:txBody>
      </p:sp>
      <p:sp>
        <p:nvSpPr>
          <p:cNvPr id="261" name="Google Shape;261;p19"/>
          <p:cNvSpPr txBox="1"/>
          <p:nvPr/>
        </p:nvSpPr>
        <p:spPr>
          <a:xfrm>
            <a:off x="1145226" y="1348689"/>
            <a:ext cx="4481946" cy="2885441"/>
          </a:xfrm>
          <a:prstGeom prst="rect">
            <a:avLst/>
          </a:prstGeom>
          <a:noFill/>
          <a:ln>
            <a:noFill/>
          </a:ln>
        </p:spPr>
        <p:txBody>
          <a:bodyPr anchorCtr="0" anchor="t" bIns="45700" lIns="45700" spcFirstLastPara="1" rIns="45700" wrap="square" tIns="45700">
            <a:spAutoFit/>
          </a:bodyPr>
          <a:lstStyle/>
          <a:p>
            <a:pPr indent="-285750" lvl="0" marL="285750" marR="0" rtl="0" algn="l">
              <a:lnSpc>
                <a:spcPct val="100000"/>
              </a:lnSpc>
              <a:spcBef>
                <a:spcPts val="0"/>
              </a:spcBef>
              <a:spcAft>
                <a:spcPts val="0"/>
              </a:spcAft>
              <a:buClr>
                <a:srgbClr val="000000"/>
              </a:buClr>
              <a:buSzPts val="1800"/>
              <a:buFont typeface="Arial"/>
              <a:buChar char="•"/>
            </a:pPr>
            <a:r>
              <a:rPr b="0" i="0" lang="en-US" sz="1800" u="none" cap="none" strike="noStrike">
                <a:solidFill>
                  <a:srgbClr val="000000"/>
                </a:solidFill>
                <a:latin typeface="Avenir"/>
                <a:ea typeface="Avenir"/>
                <a:cs typeface="Avenir"/>
                <a:sym typeface="Avenir"/>
              </a:rPr>
              <a:t>Team Bonding and Individual Performances</a:t>
            </a:r>
            <a:endParaRPr/>
          </a:p>
          <a:p>
            <a:pPr indent="-285750" lvl="0" marL="285750" marR="0" rtl="0" algn="l">
              <a:lnSpc>
                <a:spcPct val="100000"/>
              </a:lnSpc>
              <a:spcBef>
                <a:spcPts val="0"/>
              </a:spcBef>
              <a:spcAft>
                <a:spcPts val="0"/>
              </a:spcAft>
              <a:buClr>
                <a:srgbClr val="000000"/>
              </a:buClr>
              <a:buSzPts val="1800"/>
              <a:buFont typeface="Arial"/>
              <a:buChar char="•"/>
            </a:pPr>
            <a:r>
              <a:rPr b="0" i="0" lang="en-US" sz="1800" u="none" cap="none" strike="noStrike">
                <a:solidFill>
                  <a:srgbClr val="000000"/>
                </a:solidFill>
                <a:latin typeface="Avenir"/>
                <a:ea typeface="Avenir"/>
                <a:cs typeface="Avenir"/>
                <a:sym typeface="Avenir"/>
              </a:rPr>
              <a:t>New Talent Recruitment, improved Infrastructure, some inspiring performances</a:t>
            </a:r>
            <a:endParaRPr/>
          </a:p>
          <a:p>
            <a:pPr indent="-285750" lvl="0" marL="285750" marR="0" rtl="0" algn="l">
              <a:lnSpc>
                <a:spcPct val="100000"/>
              </a:lnSpc>
              <a:spcBef>
                <a:spcPts val="0"/>
              </a:spcBef>
              <a:spcAft>
                <a:spcPts val="0"/>
              </a:spcAft>
              <a:buClr>
                <a:srgbClr val="000000"/>
              </a:buClr>
              <a:buSzPts val="1800"/>
              <a:buFont typeface="Arial"/>
              <a:buChar char="•"/>
            </a:pPr>
            <a:r>
              <a:rPr b="0" i="0" lang="en-US" sz="1800" u="none" cap="none" strike="noStrike">
                <a:solidFill>
                  <a:srgbClr val="000000"/>
                </a:solidFill>
                <a:latin typeface="Avenir"/>
                <a:ea typeface="Avenir"/>
                <a:cs typeface="Avenir"/>
                <a:sym typeface="Avenir"/>
              </a:rPr>
              <a:t>Improvement in Strategy (e.g. Focusing on bowling first )</a:t>
            </a:r>
            <a:endParaRPr/>
          </a:p>
          <a:p>
            <a:pPr indent="-171450" lvl="0" marL="28575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venir"/>
              <a:ea typeface="Avenir"/>
              <a:cs typeface="Avenir"/>
              <a:sym typeface="Avenir"/>
            </a:endParaRPr>
          </a:p>
          <a:p>
            <a:pPr indent="-171450" lvl="0" marL="28575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venir"/>
              <a:ea typeface="Avenir"/>
              <a:cs typeface="Avenir"/>
              <a:sym typeface="Avenir"/>
            </a:endParaRPr>
          </a:p>
        </p:txBody>
      </p:sp>
      <p:sp>
        <p:nvSpPr>
          <p:cNvPr id="262" name="Google Shape;262;p19"/>
          <p:cNvSpPr/>
          <p:nvPr/>
        </p:nvSpPr>
        <p:spPr>
          <a:xfrm rot="10800000">
            <a:off x="6676404" y="3515388"/>
            <a:ext cx="629940" cy="1666778"/>
          </a:xfrm>
          <a:custGeom>
            <a:rect b="b" l="l" r="r" t="t"/>
            <a:pathLst>
              <a:path extrusionOk="0" h="21600" w="21600">
                <a:moveTo>
                  <a:pt x="0" y="4082"/>
                </a:moveTo>
                <a:lnTo>
                  <a:pt x="10800" y="0"/>
                </a:lnTo>
                <a:lnTo>
                  <a:pt x="21600" y="4082"/>
                </a:lnTo>
                <a:lnTo>
                  <a:pt x="16200" y="4082"/>
                </a:lnTo>
                <a:lnTo>
                  <a:pt x="16200" y="21600"/>
                </a:lnTo>
                <a:lnTo>
                  <a:pt x="5400" y="21600"/>
                </a:lnTo>
                <a:lnTo>
                  <a:pt x="5400" y="4082"/>
                </a:lnTo>
                <a:close/>
              </a:path>
            </a:pathLst>
          </a:custGeom>
          <a:solidFill>
            <a:srgbClr val="C00000"/>
          </a:solidFill>
          <a:ln cap="flat" cmpd="sng" w="12700">
            <a:solidFill>
              <a:srgbClr val="79203C"/>
            </a:solidFill>
            <a:prstDash val="solid"/>
            <a:miter lim="8000"/>
            <a:headEnd len="sm" w="sm" type="none"/>
            <a:tailEnd len="sm" w="sm" type="none"/>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Avenir"/>
              <a:buNone/>
            </a:pPr>
            <a:r>
              <a:t/>
            </a:r>
            <a:endParaRPr b="0" i="0" sz="1800" u="none" cap="none" strike="noStrike">
              <a:solidFill>
                <a:srgbClr val="FFFFFF"/>
              </a:solidFill>
              <a:latin typeface="Avenir"/>
              <a:ea typeface="Avenir"/>
              <a:cs typeface="Avenir"/>
              <a:sym typeface="Avenir"/>
            </a:endParaRPr>
          </a:p>
        </p:txBody>
      </p:sp>
      <p:sp>
        <p:nvSpPr>
          <p:cNvPr id="263" name="Google Shape;263;p19"/>
          <p:cNvSpPr txBox="1"/>
          <p:nvPr/>
        </p:nvSpPr>
        <p:spPr>
          <a:xfrm>
            <a:off x="7435960" y="3389156"/>
            <a:ext cx="4482000" cy="2862900"/>
          </a:xfrm>
          <a:prstGeom prst="rect">
            <a:avLst/>
          </a:prstGeom>
          <a:noFill/>
          <a:ln>
            <a:noFill/>
          </a:ln>
        </p:spPr>
        <p:txBody>
          <a:bodyPr anchorCtr="0" anchor="t" bIns="45700" lIns="45700" spcFirstLastPara="1" rIns="45700" wrap="square" tIns="45700">
            <a:spAutoFit/>
          </a:bodyPr>
          <a:lstStyle/>
          <a:p>
            <a:pPr indent="-285750" lvl="0" marL="285750" marR="0" rtl="0" algn="l">
              <a:lnSpc>
                <a:spcPct val="100000"/>
              </a:lnSpc>
              <a:spcBef>
                <a:spcPts val="0"/>
              </a:spcBef>
              <a:spcAft>
                <a:spcPts val="0"/>
              </a:spcAft>
              <a:buClr>
                <a:srgbClr val="000000"/>
              </a:buClr>
              <a:buSzPts val="1800"/>
              <a:buFont typeface="Arial"/>
              <a:buChar char="•"/>
            </a:pPr>
            <a:r>
              <a:rPr b="0" i="0" lang="en-US" sz="1800" u="none" cap="none" strike="noStrike">
                <a:solidFill>
                  <a:srgbClr val="000000"/>
                </a:solidFill>
                <a:latin typeface="Avenir"/>
                <a:ea typeface="Avenir"/>
                <a:cs typeface="Avenir"/>
                <a:sym typeface="Avenir"/>
              </a:rPr>
              <a:t>No focused practice sessions</a:t>
            </a:r>
            <a:endParaRPr/>
          </a:p>
          <a:p>
            <a:pPr indent="-285750" lvl="0" marL="285750" marR="0" rtl="0" algn="l">
              <a:lnSpc>
                <a:spcPct val="100000"/>
              </a:lnSpc>
              <a:spcBef>
                <a:spcPts val="0"/>
              </a:spcBef>
              <a:spcAft>
                <a:spcPts val="0"/>
              </a:spcAft>
              <a:buClr>
                <a:srgbClr val="000000"/>
              </a:buClr>
              <a:buSzPts val="1800"/>
              <a:buFont typeface="Arial"/>
              <a:buChar char="•"/>
            </a:pPr>
            <a:r>
              <a:rPr b="0" i="0" lang="en-US" sz="1800" u="none" cap="none" strike="noStrike">
                <a:solidFill>
                  <a:srgbClr val="000000"/>
                </a:solidFill>
                <a:latin typeface="Avenir"/>
                <a:ea typeface="Avenir"/>
                <a:cs typeface="Avenir"/>
                <a:sym typeface="Avenir"/>
              </a:rPr>
              <a:t>Poor team alignment and communication</a:t>
            </a:r>
            <a:endParaRPr/>
          </a:p>
          <a:p>
            <a:pPr indent="-285750" lvl="0" marL="285750" marR="0" rtl="0" algn="l">
              <a:lnSpc>
                <a:spcPct val="100000"/>
              </a:lnSpc>
              <a:spcBef>
                <a:spcPts val="0"/>
              </a:spcBef>
              <a:spcAft>
                <a:spcPts val="0"/>
              </a:spcAft>
              <a:buClr>
                <a:srgbClr val="000000"/>
              </a:buClr>
              <a:buSzPts val="1800"/>
              <a:buFont typeface="Arial"/>
              <a:buChar char="•"/>
            </a:pPr>
            <a:r>
              <a:rPr b="0" i="0" lang="en-US" sz="1800" u="none" cap="none" strike="noStrike">
                <a:solidFill>
                  <a:srgbClr val="000000"/>
                </a:solidFill>
                <a:latin typeface="Avenir"/>
                <a:ea typeface="Avenir"/>
                <a:cs typeface="Avenir"/>
                <a:sym typeface="Avenir"/>
              </a:rPr>
              <a:t>Selection Issues (eg- Favoritism, inadequate roles for players)</a:t>
            </a:r>
            <a:endParaRPr/>
          </a:p>
          <a:p>
            <a:pPr indent="-285750" lvl="0" marL="285750" marR="0" rtl="0" algn="l">
              <a:lnSpc>
                <a:spcPct val="100000"/>
              </a:lnSpc>
              <a:spcBef>
                <a:spcPts val="0"/>
              </a:spcBef>
              <a:spcAft>
                <a:spcPts val="0"/>
              </a:spcAft>
              <a:buClr>
                <a:srgbClr val="000000"/>
              </a:buClr>
              <a:buSzPts val="1800"/>
              <a:buFont typeface="Arial"/>
              <a:buChar char="•"/>
            </a:pPr>
            <a:r>
              <a:rPr b="0" i="0" lang="en-US" sz="1800" u="none" cap="none" strike="noStrike">
                <a:solidFill>
                  <a:srgbClr val="000000"/>
                </a:solidFill>
                <a:latin typeface="Avenir"/>
                <a:ea typeface="Avenir"/>
                <a:cs typeface="Avenir"/>
                <a:sym typeface="Avenir"/>
              </a:rPr>
              <a:t>No</a:t>
            </a:r>
            <a:r>
              <a:rPr lang="en-US" sz="1800">
                <a:latin typeface="Avenir"/>
                <a:ea typeface="Avenir"/>
                <a:cs typeface="Avenir"/>
                <a:sym typeface="Avenir"/>
              </a:rPr>
              <a:t>t</a:t>
            </a:r>
            <a:r>
              <a:rPr b="0" i="0" lang="en-US" sz="1800" u="none" cap="none" strike="noStrike">
                <a:solidFill>
                  <a:srgbClr val="000000"/>
                </a:solidFill>
                <a:latin typeface="Avenir"/>
                <a:ea typeface="Avenir"/>
                <a:cs typeface="Avenir"/>
                <a:sym typeface="Avenir"/>
              </a:rPr>
              <a:t> enough chances or confidence</a:t>
            </a:r>
            <a:endParaRPr/>
          </a:p>
          <a:p>
            <a:pPr indent="-285750" lvl="0" marL="285750" marR="0" rtl="0" algn="l">
              <a:lnSpc>
                <a:spcPct val="100000"/>
              </a:lnSpc>
              <a:spcBef>
                <a:spcPts val="0"/>
              </a:spcBef>
              <a:spcAft>
                <a:spcPts val="0"/>
              </a:spcAft>
              <a:buClr>
                <a:srgbClr val="000000"/>
              </a:buClr>
              <a:buSzPts val="1800"/>
              <a:buFont typeface="Arial"/>
              <a:buChar char="•"/>
            </a:pPr>
            <a:r>
              <a:rPr b="0" i="0" lang="en-US" sz="1800" u="none" cap="none" strike="noStrike">
                <a:solidFill>
                  <a:srgbClr val="000000"/>
                </a:solidFill>
                <a:latin typeface="Avenir"/>
                <a:ea typeface="Avenir"/>
                <a:cs typeface="Avenir"/>
                <a:sym typeface="Avenir"/>
              </a:rPr>
              <a:t>Overly defensive game strategies </a:t>
            </a:r>
            <a:endParaRPr/>
          </a:p>
          <a:p>
            <a:pPr indent="-285750" lvl="0" marL="285750" marR="0" rtl="0" algn="l">
              <a:lnSpc>
                <a:spcPct val="100000"/>
              </a:lnSpc>
              <a:spcBef>
                <a:spcPts val="0"/>
              </a:spcBef>
              <a:spcAft>
                <a:spcPts val="0"/>
              </a:spcAft>
              <a:buClr>
                <a:srgbClr val="000000"/>
              </a:buClr>
              <a:buSzPts val="1800"/>
              <a:buFont typeface="Arial"/>
              <a:buChar char="•"/>
            </a:pPr>
            <a:r>
              <a:rPr b="0" i="0" lang="en-US" sz="1800" u="none" cap="none" strike="noStrike">
                <a:solidFill>
                  <a:srgbClr val="000000"/>
                </a:solidFill>
                <a:latin typeface="Avenir"/>
                <a:ea typeface="Avenir"/>
                <a:cs typeface="Avenir"/>
                <a:sym typeface="Avenir"/>
              </a:rPr>
              <a:t>Disorganisation in Management and decision-making</a:t>
            </a:r>
            <a:endParaRPr/>
          </a:p>
          <a:p>
            <a:pPr indent="-171450" lvl="0" marL="28575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venir"/>
              <a:ea typeface="Avenir"/>
              <a:cs typeface="Avenir"/>
              <a:sym typeface="Aveni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20"/>
          <p:cNvSpPr txBox="1"/>
          <p:nvPr>
            <p:ph type="title"/>
          </p:nvPr>
        </p:nvSpPr>
        <p:spPr>
          <a:xfrm>
            <a:off x="1439333" y="461962"/>
            <a:ext cx="5466623" cy="528507"/>
          </a:xfrm>
          <a:prstGeom prst="rect">
            <a:avLst/>
          </a:prstGeom>
          <a:noFill/>
          <a:ln>
            <a:noFill/>
          </a:ln>
        </p:spPr>
        <p:txBody>
          <a:bodyPr anchorCtr="0" anchor="b" bIns="45700" lIns="45700" spcFirstLastPara="1" rIns="45700" wrap="square" tIns="45700">
            <a:normAutofit/>
          </a:bodyPr>
          <a:lstStyle/>
          <a:p>
            <a:pPr indent="0" lvl="0" marL="0" marR="0" rtl="0" algn="ctr">
              <a:lnSpc>
                <a:spcPct val="90000"/>
              </a:lnSpc>
              <a:spcBef>
                <a:spcPts val="0"/>
              </a:spcBef>
              <a:spcAft>
                <a:spcPts val="0"/>
              </a:spcAft>
              <a:buClr>
                <a:srgbClr val="000000"/>
              </a:buClr>
              <a:buSzPts val="2880"/>
              <a:buFont typeface="Play"/>
              <a:buNone/>
            </a:pPr>
            <a:r>
              <a:rPr lang="en-US" sz="2880"/>
              <a:t>Survey Response Summary</a:t>
            </a:r>
            <a:endParaRPr/>
          </a:p>
        </p:txBody>
      </p:sp>
      <p:sp>
        <p:nvSpPr>
          <p:cNvPr id="269" name="Google Shape;269;p20"/>
          <p:cNvSpPr/>
          <p:nvPr/>
        </p:nvSpPr>
        <p:spPr>
          <a:xfrm rot="5400000">
            <a:off x="1325596" y="1320048"/>
            <a:ext cx="612940" cy="1699752"/>
          </a:xfrm>
          <a:custGeom>
            <a:rect b="b" l="l" r="r" t="t"/>
            <a:pathLst>
              <a:path extrusionOk="0" h="21600" w="21600">
                <a:moveTo>
                  <a:pt x="0" y="4082"/>
                </a:moveTo>
                <a:lnTo>
                  <a:pt x="10800" y="0"/>
                </a:lnTo>
                <a:lnTo>
                  <a:pt x="21600" y="4082"/>
                </a:lnTo>
                <a:lnTo>
                  <a:pt x="16200" y="4082"/>
                </a:lnTo>
                <a:lnTo>
                  <a:pt x="16200" y="21600"/>
                </a:lnTo>
                <a:lnTo>
                  <a:pt x="5400" y="21600"/>
                </a:lnTo>
                <a:lnTo>
                  <a:pt x="5400" y="4082"/>
                </a:lnTo>
                <a:close/>
              </a:path>
            </a:pathLst>
          </a:custGeom>
          <a:solidFill>
            <a:schemeClr val="accent3"/>
          </a:solidFill>
          <a:ln cap="flat" cmpd="sng" w="12700">
            <a:solidFill>
              <a:srgbClr val="79203C"/>
            </a:solidFill>
            <a:prstDash val="solid"/>
            <a:miter lim="8000"/>
            <a:headEnd len="sm" w="sm" type="none"/>
            <a:tailEnd len="sm" w="sm" type="none"/>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Avenir"/>
              <a:buNone/>
            </a:pPr>
            <a:r>
              <a:t/>
            </a:r>
            <a:endParaRPr b="0" i="0" sz="1800" u="none" cap="none" strike="noStrike">
              <a:solidFill>
                <a:srgbClr val="FFFFFF"/>
              </a:solidFill>
              <a:latin typeface="Avenir"/>
              <a:ea typeface="Avenir"/>
              <a:cs typeface="Avenir"/>
              <a:sym typeface="Avenir"/>
            </a:endParaRPr>
          </a:p>
        </p:txBody>
      </p:sp>
      <p:sp>
        <p:nvSpPr>
          <p:cNvPr id="270" name="Google Shape;270;p20"/>
          <p:cNvSpPr txBox="1"/>
          <p:nvPr/>
        </p:nvSpPr>
        <p:spPr>
          <a:xfrm>
            <a:off x="2906293" y="1450289"/>
            <a:ext cx="7616100" cy="443310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1800"/>
              <a:buFont typeface="Avenir"/>
              <a:buNone/>
            </a:pPr>
            <a:r>
              <a:t/>
            </a:r>
            <a:endParaRPr b="0" i="0" sz="1800" u="none" cap="none" strike="noStrike">
              <a:solidFill>
                <a:srgbClr val="000000"/>
              </a:solidFill>
              <a:latin typeface="Avenir"/>
              <a:ea typeface="Avenir"/>
              <a:cs typeface="Avenir"/>
              <a:sym typeface="Avenir"/>
            </a:endParaRPr>
          </a:p>
          <a:p>
            <a:pPr indent="0" lvl="0" marL="0" marR="0" rtl="0" algn="l">
              <a:lnSpc>
                <a:spcPct val="100000"/>
              </a:lnSpc>
              <a:spcBef>
                <a:spcPts val="0"/>
              </a:spcBef>
              <a:spcAft>
                <a:spcPts val="0"/>
              </a:spcAft>
              <a:buClr>
                <a:srgbClr val="000000"/>
              </a:buClr>
              <a:buSzPts val="1200"/>
              <a:buFont typeface="Times"/>
              <a:buNone/>
            </a:pPr>
            <a:r>
              <a:rPr lang="en-US" sz="1800">
                <a:latin typeface="Avenir"/>
                <a:ea typeface="Avenir"/>
                <a:cs typeface="Avenir"/>
                <a:sym typeface="Avenir"/>
              </a:rPr>
              <a:t>Better preparation and planning for the next season:</a:t>
            </a:r>
            <a:endParaRPr sz="1800">
              <a:latin typeface="Avenir"/>
              <a:ea typeface="Avenir"/>
              <a:cs typeface="Avenir"/>
              <a:sym typeface="Avenir"/>
            </a:endParaRPr>
          </a:p>
          <a:p>
            <a:pPr indent="-317500" lvl="0" marL="457200" marR="0" rtl="0" algn="l">
              <a:lnSpc>
                <a:spcPct val="100000"/>
              </a:lnSpc>
              <a:spcBef>
                <a:spcPts val="0"/>
              </a:spcBef>
              <a:spcAft>
                <a:spcPts val="0"/>
              </a:spcAft>
              <a:buClr>
                <a:srgbClr val="000000"/>
              </a:buClr>
              <a:buSzPts val="1200"/>
              <a:buFont typeface="Times"/>
              <a:buChar char="•"/>
            </a:pPr>
            <a:r>
              <a:rPr lang="en-US" sz="1800">
                <a:latin typeface="Avenir"/>
                <a:ea typeface="Avenir"/>
                <a:cs typeface="Avenir"/>
                <a:sym typeface="Avenir"/>
              </a:rPr>
              <a:t>Start team bonding and planning at least two months before the season.</a:t>
            </a:r>
            <a:endParaRPr sz="1800">
              <a:latin typeface="Avenir"/>
              <a:ea typeface="Avenir"/>
              <a:cs typeface="Avenir"/>
              <a:sym typeface="Avenir"/>
            </a:endParaRPr>
          </a:p>
          <a:p>
            <a:pPr indent="-317500" lvl="0" marL="457200" marR="0" rtl="0" algn="l">
              <a:lnSpc>
                <a:spcPct val="100000"/>
              </a:lnSpc>
              <a:spcBef>
                <a:spcPts val="0"/>
              </a:spcBef>
              <a:spcAft>
                <a:spcPts val="0"/>
              </a:spcAft>
              <a:buClr>
                <a:srgbClr val="000000"/>
              </a:buClr>
              <a:buSzPts val="1200"/>
              <a:buFont typeface="Times"/>
              <a:buChar char="•"/>
            </a:pPr>
            <a:r>
              <a:rPr lang="en-US" sz="1800">
                <a:latin typeface="Avenir"/>
                <a:ea typeface="Avenir"/>
                <a:cs typeface="Avenir"/>
                <a:sym typeface="Avenir"/>
              </a:rPr>
              <a:t>More structured and purposeful practice sessions.</a:t>
            </a:r>
            <a:endParaRPr sz="1800">
              <a:latin typeface="Avenir"/>
              <a:ea typeface="Avenir"/>
              <a:cs typeface="Avenir"/>
              <a:sym typeface="Avenir"/>
            </a:endParaRPr>
          </a:p>
          <a:p>
            <a:pPr indent="-317500" lvl="0" marL="457200" marR="0" rtl="0" algn="l">
              <a:lnSpc>
                <a:spcPct val="100000"/>
              </a:lnSpc>
              <a:spcBef>
                <a:spcPts val="0"/>
              </a:spcBef>
              <a:spcAft>
                <a:spcPts val="0"/>
              </a:spcAft>
              <a:buClr>
                <a:srgbClr val="000000"/>
              </a:buClr>
              <a:buSzPts val="1200"/>
              <a:buFont typeface="Times"/>
              <a:buChar char="•"/>
            </a:pPr>
            <a:r>
              <a:rPr lang="en-US" sz="1800">
                <a:latin typeface="Avenir"/>
                <a:ea typeface="Avenir"/>
                <a:cs typeface="Avenir"/>
                <a:sym typeface="Avenir"/>
              </a:rPr>
              <a:t>Early team selection to allow bonding.</a:t>
            </a:r>
            <a:endParaRPr sz="1800">
              <a:latin typeface="Avenir"/>
              <a:ea typeface="Avenir"/>
              <a:cs typeface="Avenir"/>
              <a:sym typeface="Avenir"/>
            </a:endParaRPr>
          </a:p>
          <a:p>
            <a:pPr indent="0" lvl="0" marL="0" marR="0" rtl="0" algn="l">
              <a:lnSpc>
                <a:spcPct val="100000"/>
              </a:lnSpc>
              <a:spcBef>
                <a:spcPts val="0"/>
              </a:spcBef>
              <a:spcAft>
                <a:spcPts val="0"/>
              </a:spcAft>
              <a:buClr>
                <a:srgbClr val="000000"/>
              </a:buClr>
              <a:buSzPts val="1200"/>
              <a:buFont typeface="Times"/>
              <a:buNone/>
            </a:pPr>
            <a:r>
              <a:rPr lang="en-US" sz="1800">
                <a:latin typeface="Avenir"/>
                <a:ea typeface="Avenir"/>
                <a:cs typeface="Avenir"/>
                <a:sym typeface="Avenir"/>
              </a:rPr>
              <a:t>Improvements in team structure:</a:t>
            </a:r>
            <a:endParaRPr sz="1800">
              <a:latin typeface="Avenir"/>
              <a:ea typeface="Avenir"/>
              <a:cs typeface="Avenir"/>
              <a:sym typeface="Avenir"/>
            </a:endParaRPr>
          </a:p>
          <a:p>
            <a:pPr indent="-317500" lvl="0" marL="457200" marR="0" rtl="0" algn="l">
              <a:lnSpc>
                <a:spcPct val="100000"/>
              </a:lnSpc>
              <a:spcBef>
                <a:spcPts val="0"/>
              </a:spcBef>
              <a:spcAft>
                <a:spcPts val="0"/>
              </a:spcAft>
              <a:buClr>
                <a:srgbClr val="000000"/>
              </a:buClr>
              <a:buSzPts val="1200"/>
              <a:buFont typeface="Times"/>
              <a:buChar char="•"/>
            </a:pPr>
            <a:r>
              <a:rPr lang="en-US" sz="1800">
                <a:latin typeface="Avenir"/>
                <a:ea typeface="Avenir"/>
                <a:cs typeface="Avenir"/>
                <a:sym typeface="Avenir"/>
              </a:rPr>
              <a:t>Balanced teams with proper captains.</a:t>
            </a:r>
            <a:endParaRPr sz="1800">
              <a:latin typeface="Avenir"/>
              <a:ea typeface="Avenir"/>
              <a:cs typeface="Avenir"/>
              <a:sym typeface="Avenir"/>
            </a:endParaRPr>
          </a:p>
          <a:p>
            <a:pPr indent="-317500" lvl="0" marL="457200" marR="0" rtl="0" algn="l">
              <a:lnSpc>
                <a:spcPct val="100000"/>
              </a:lnSpc>
              <a:spcBef>
                <a:spcPts val="0"/>
              </a:spcBef>
              <a:spcAft>
                <a:spcPts val="0"/>
              </a:spcAft>
              <a:buClr>
                <a:srgbClr val="000000"/>
              </a:buClr>
              <a:buSzPts val="1200"/>
              <a:buFont typeface="Times"/>
              <a:buChar char="•"/>
            </a:pPr>
            <a:r>
              <a:rPr lang="en-US" sz="1800">
                <a:latin typeface="Avenir"/>
                <a:ea typeface="Avenir"/>
                <a:cs typeface="Avenir"/>
                <a:sym typeface="Avenir"/>
              </a:rPr>
              <a:t>Equal opportunities and communication for all players.</a:t>
            </a:r>
            <a:endParaRPr sz="1800">
              <a:latin typeface="Avenir"/>
              <a:ea typeface="Avenir"/>
              <a:cs typeface="Avenir"/>
              <a:sym typeface="Avenir"/>
            </a:endParaRPr>
          </a:p>
          <a:p>
            <a:pPr indent="0" lvl="0" marL="0" marR="0" rtl="0" algn="l">
              <a:lnSpc>
                <a:spcPct val="100000"/>
              </a:lnSpc>
              <a:spcBef>
                <a:spcPts val="0"/>
              </a:spcBef>
              <a:spcAft>
                <a:spcPts val="0"/>
              </a:spcAft>
              <a:buClr>
                <a:srgbClr val="000000"/>
              </a:buClr>
              <a:buSzPts val="1200"/>
              <a:buFont typeface="Times"/>
              <a:buNone/>
            </a:pPr>
            <a:r>
              <a:rPr lang="en-US" sz="1800">
                <a:latin typeface="Avenir"/>
                <a:ea typeface="Avenir"/>
                <a:cs typeface="Avenir"/>
                <a:sym typeface="Avenir"/>
              </a:rPr>
              <a:t>Infrastructure changes:</a:t>
            </a:r>
            <a:endParaRPr sz="1800">
              <a:latin typeface="Avenir"/>
              <a:ea typeface="Avenir"/>
              <a:cs typeface="Avenir"/>
              <a:sym typeface="Avenir"/>
            </a:endParaRPr>
          </a:p>
          <a:p>
            <a:pPr indent="-317500" lvl="0" marL="457200" marR="0" rtl="0" algn="l">
              <a:lnSpc>
                <a:spcPct val="100000"/>
              </a:lnSpc>
              <a:spcBef>
                <a:spcPts val="0"/>
              </a:spcBef>
              <a:spcAft>
                <a:spcPts val="0"/>
              </a:spcAft>
              <a:buClr>
                <a:srgbClr val="000000"/>
              </a:buClr>
              <a:buSzPts val="1200"/>
              <a:buFont typeface="Times"/>
              <a:buChar char="•"/>
            </a:pPr>
            <a:r>
              <a:rPr lang="en-US" sz="1800">
                <a:latin typeface="Avenir"/>
                <a:ea typeface="Avenir"/>
                <a:cs typeface="Avenir"/>
                <a:sym typeface="Avenir"/>
              </a:rPr>
              <a:t>Better outdoor practice areas.</a:t>
            </a:r>
            <a:endParaRPr sz="1800">
              <a:latin typeface="Avenir"/>
              <a:ea typeface="Avenir"/>
              <a:cs typeface="Avenir"/>
              <a:sym typeface="Avenir"/>
            </a:endParaRPr>
          </a:p>
          <a:p>
            <a:pPr indent="-317500" lvl="0" marL="457200" marR="0" rtl="0" algn="l">
              <a:lnSpc>
                <a:spcPct val="100000"/>
              </a:lnSpc>
              <a:spcBef>
                <a:spcPts val="0"/>
              </a:spcBef>
              <a:spcAft>
                <a:spcPts val="0"/>
              </a:spcAft>
              <a:buClr>
                <a:srgbClr val="000000"/>
              </a:buClr>
              <a:buSzPts val="1200"/>
              <a:buFont typeface="Times"/>
              <a:buChar char="•"/>
            </a:pPr>
            <a:r>
              <a:rPr lang="en-US" sz="1800">
                <a:latin typeface="Avenir"/>
                <a:ea typeface="Avenir"/>
                <a:cs typeface="Avenir"/>
                <a:sym typeface="Avenir"/>
              </a:rPr>
              <a:t>Smaller, more efficient committees with clearer roles.</a:t>
            </a:r>
            <a:endParaRPr sz="1800">
              <a:latin typeface="Avenir"/>
              <a:ea typeface="Avenir"/>
              <a:cs typeface="Avenir"/>
              <a:sym typeface="Avenir"/>
            </a:endParaRPr>
          </a:p>
          <a:p>
            <a:pPr indent="0" lvl="0" marL="0" marR="0" rtl="0" algn="l">
              <a:lnSpc>
                <a:spcPct val="100000"/>
              </a:lnSpc>
              <a:spcBef>
                <a:spcPts val="0"/>
              </a:spcBef>
              <a:spcAft>
                <a:spcPts val="0"/>
              </a:spcAft>
              <a:buClr>
                <a:srgbClr val="000000"/>
              </a:buClr>
              <a:buSzPts val="1200"/>
              <a:buFont typeface="Times"/>
              <a:buNone/>
            </a:pPr>
            <a:r>
              <a:rPr lang="en-US" sz="1800">
                <a:latin typeface="Avenir"/>
                <a:ea typeface="Avenir"/>
                <a:cs typeface="Avenir"/>
                <a:sym typeface="Avenir"/>
              </a:rPr>
              <a:t>Cultural and mindset changes:</a:t>
            </a:r>
            <a:endParaRPr sz="1800">
              <a:latin typeface="Avenir"/>
              <a:ea typeface="Avenir"/>
              <a:cs typeface="Avenir"/>
              <a:sym typeface="Avenir"/>
            </a:endParaRPr>
          </a:p>
          <a:p>
            <a:pPr indent="-317500" lvl="0" marL="457200" marR="0" rtl="0" algn="l">
              <a:lnSpc>
                <a:spcPct val="100000"/>
              </a:lnSpc>
              <a:spcBef>
                <a:spcPts val="0"/>
              </a:spcBef>
              <a:spcAft>
                <a:spcPts val="0"/>
              </a:spcAft>
              <a:buClr>
                <a:srgbClr val="000000"/>
              </a:buClr>
              <a:buSzPts val="1200"/>
              <a:buFont typeface="Times"/>
              <a:buChar char="•"/>
            </a:pPr>
            <a:r>
              <a:rPr lang="en-US" sz="1800">
                <a:latin typeface="Avenir"/>
                <a:ea typeface="Avenir"/>
                <a:cs typeface="Avenir"/>
                <a:sym typeface="Avenir"/>
              </a:rPr>
              <a:t>Foster positivity and belief in players.</a:t>
            </a:r>
            <a:endParaRPr sz="1800">
              <a:latin typeface="Avenir"/>
              <a:ea typeface="Avenir"/>
              <a:cs typeface="Avenir"/>
              <a:sym typeface="Avenir"/>
            </a:endParaRPr>
          </a:p>
          <a:p>
            <a:pPr indent="-317500" lvl="0" marL="457200" marR="0" rtl="0" algn="l">
              <a:lnSpc>
                <a:spcPct val="100000"/>
              </a:lnSpc>
              <a:spcBef>
                <a:spcPts val="0"/>
              </a:spcBef>
              <a:spcAft>
                <a:spcPts val="0"/>
              </a:spcAft>
              <a:buClr>
                <a:srgbClr val="000000"/>
              </a:buClr>
              <a:buSzPts val="1200"/>
              <a:buFont typeface="Times"/>
              <a:buChar char="•"/>
            </a:pPr>
            <a:r>
              <a:rPr lang="en-US" sz="1800">
                <a:latin typeface="Avenir"/>
                <a:ea typeface="Avenir"/>
                <a:cs typeface="Avenir"/>
                <a:sym typeface="Avenir"/>
              </a:rPr>
              <a:t>Focus on finishing matches and improving mental toughness.</a:t>
            </a:r>
            <a:endParaRPr/>
          </a:p>
          <a:p>
            <a:pPr indent="-209550" lvl="0" marL="28575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Times"/>
              <a:ea typeface="Times"/>
              <a:cs typeface="Times"/>
              <a:sym typeface="Time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22"/>
          <p:cNvSpPr/>
          <p:nvPr/>
        </p:nvSpPr>
        <p:spPr>
          <a:xfrm>
            <a:off x="-1" y="0"/>
            <a:ext cx="12188954" cy="6858000"/>
          </a:xfrm>
          <a:prstGeom prst="rect">
            <a:avLst/>
          </a:prstGeom>
          <a:solidFill>
            <a:srgbClr val="FFFFFF"/>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595959"/>
              </a:buClr>
              <a:buSzPts val="1800"/>
              <a:buFont typeface="Avenir"/>
              <a:buNone/>
            </a:pPr>
            <a:r>
              <a:t/>
            </a:r>
            <a:endParaRPr b="0" i="0" sz="1800" u="none" cap="none" strike="noStrike">
              <a:solidFill>
                <a:srgbClr val="595959"/>
              </a:solidFill>
              <a:latin typeface="Avenir"/>
              <a:ea typeface="Avenir"/>
              <a:cs typeface="Avenir"/>
              <a:sym typeface="Avenir"/>
            </a:endParaRPr>
          </a:p>
        </p:txBody>
      </p:sp>
      <p:sp>
        <p:nvSpPr>
          <p:cNvPr id="276" name="Google Shape;276;p22"/>
          <p:cNvSpPr/>
          <p:nvPr/>
        </p:nvSpPr>
        <p:spPr>
          <a:xfrm>
            <a:off x="3047" y="0"/>
            <a:ext cx="12188954" cy="6858000"/>
          </a:xfrm>
          <a:prstGeom prst="rect">
            <a:avLst/>
          </a:prstGeom>
          <a:solidFill>
            <a:srgbClr val="F2ECEA">
              <a:alpha val="69803"/>
            </a:srgbClr>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595959"/>
              </a:buClr>
              <a:buSzPts val="1800"/>
              <a:buFont typeface="Avenir"/>
              <a:buNone/>
            </a:pPr>
            <a:r>
              <a:t/>
            </a:r>
            <a:endParaRPr b="0" i="0" sz="1800" u="none" cap="none" strike="noStrike">
              <a:solidFill>
                <a:srgbClr val="595959"/>
              </a:solidFill>
              <a:latin typeface="Avenir"/>
              <a:ea typeface="Avenir"/>
              <a:cs typeface="Avenir"/>
              <a:sym typeface="Avenir"/>
            </a:endParaRPr>
          </a:p>
        </p:txBody>
      </p:sp>
      <p:sp>
        <p:nvSpPr>
          <p:cNvPr id="277" name="Google Shape;277;p22"/>
          <p:cNvSpPr txBox="1"/>
          <p:nvPr>
            <p:ph type="title"/>
          </p:nvPr>
        </p:nvSpPr>
        <p:spPr>
          <a:xfrm>
            <a:off x="208143" y="2584174"/>
            <a:ext cx="5629239" cy="1051484"/>
          </a:xfrm>
          <a:prstGeom prst="rect">
            <a:avLst/>
          </a:prstGeom>
          <a:noFill/>
          <a:ln>
            <a:noFill/>
          </a:ln>
        </p:spPr>
        <p:txBody>
          <a:bodyPr anchorCtr="0" anchor="b" bIns="45700" lIns="45700" spcFirstLastPara="1" rIns="45700" wrap="square" tIns="45700">
            <a:normAutofit/>
          </a:bodyPr>
          <a:lstStyle/>
          <a:p>
            <a:pPr indent="0" lvl="0" marL="0" marR="0" rtl="0" algn="l">
              <a:lnSpc>
                <a:spcPct val="100000"/>
              </a:lnSpc>
              <a:spcBef>
                <a:spcPts val="0"/>
              </a:spcBef>
              <a:spcAft>
                <a:spcPts val="0"/>
              </a:spcAft>
              <a:buClr>
                <a:srgbClr val="44131A"/>
              </a:buClr>
              <a:buSzPts val="3000"/>
              <a:buFont typeface="Avenir"/>
              <a:buNone/>
            </a:pPr>
            <a:r>
              <a:rPr lang="en-US" sz="3000">
                <a:solidFill>
                  <a:srgbClr val="44131A"/>
                </a:solidFill>
              </a:rPr>
              <a:t>Warriors Report</a:t>
            </a:r>
            <a:endParaRPr/>
          </a:p>
        </p:txBody>
      </p:sp>
      <p:sp>
        <p:nvSpPr>
          <p:cNvPr id="278" name="Google Shape;278;p22"/>
          <p:cNvSpPr/>
          <p:nvPr/>
        </p:nvSpPr>
        <p:spPr>
          <a:xfrm>
            <a:off x="5998283" y="0"/>
            <a:ext cx="6193717" cy="6858000"/>
          </a:xfrm>
          <a:prstGeom prst="rect">
            <a:avLst/>
          </a:prstGeom>
          <a:solidFill>
            <a:srgbClr val="651C27"/>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595959"/>
              </a:buClr>
              <a:buSzPts val="1800"/>
              <a:buFont typeface="Avenir"/>
              <a:buNone/>
            </a:pPr>
            <a:r>
              <a:t/>
            </a:r>
            <a:endParaRPr b="0" i="0" sz="1800" u="none" cap="none" strike="noStrike">
              <a:solidFill>
                <a:srgbClr val="595959"/>
              </a:solidFill>
              <a:latin typeface="Avenir"/>
              <a:ea typeface="Avenir"/>
              <a:cs typeface="Avenir"/>
              <a:sym typeface="Avenir"/>
            </a:endParaRPr>
          </a:p>
        </p:txBody>
      </p:sp>
      <p:sp>
        <p:nvSpPr>
          <p:cNvPr id="279" name="Google Shape;279;p22"/>
          <p:cNvSpPr/>
          <p:nvPr/>
        </p:nvSpPr>
        <p:spPr>
          <a:xfrm rot="10800000">
            <a:off x="5998281" y="-3"/>
            <a:ext cx="6193719" cy="6858000"/>
          </a:xfrm>
          <a:prstGeom prst="rect">
            <a:avLst/>
          </a:prstGeom>
          <a:blipFill rotWithShape="1">
            <a:blip r:embed="rId3">
              <a:alphaModFix/>
            </a:blip>
            <a:stretch>
              <a:fillRect b="0" l="0" r="0" t="0"/>
            </a:stretch>
          </a:blip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Avenir"/>
              <a:buNone/>
            </a:pPr>
            <a:r>
              <a:t/>
            </a:r>
            <a:endParaRPr b="0" i="0" sz="1800" u="none" cap="none" strike="noStrike">
              <a:solidFill>
                <a:srgbClr val="FFFFFF"/>
              </a:solidFill>
              <a:latin typeface="Avenir"/>
              <a:ea typeface="Avenir"/>
              <a:cs typeface="Avenir"/>
              <a:sym typeface="Avenir"/>
            </a:endParaRPr>
          </a:p>
        </p:txBody>
      </p:sp>
      <p:pic>
        <p:nvPicPr>
          <p:cNvPr descr="Picture 5" id="280" name="Google Shape;280;p22"/>
          <p:cNvPicPr preferRelativeResize="0"/>
          <p:nvPr/>
        </p:nvPicPr>
        <p:blipFill rotWithShape="1">
          <a:blip r:embed="rId4">
            <a:alphaModFix/>
          </a:blip>
          <a:srcRect b="0" l="0" r="0" t="0"/>
          <a:stretch/>
        </p:blipFill>
        <p:spPr>
          <a:xfrm>
            <a:off x="6732217" y="1017640"/>
            <a:ext cx="4817467" cy="4817467"/>
          </a:xfrm>
          <a:prstGeom prst="rect">
            <a:avLst/>
          </a:prstGeom>
          <a:noFill/>
          <a:ln>
            <a:noFill/>
          </a:ln>
        </p:spPr>
      </p:pic>
      <p:pic>
        <p:nvPicPr>
          <p:cNvPr descr="Picture 6" id="281" name="Google Shape;281;p22"/>
          <p:cNvPicPr preferRelativeResize="0"/>
          <p:nvPr/>
        </p:nvPicPr>
        <p:blipFill rotWithShape="1">
          <a:blip r:embed="rId5">
            <a:alphaModFix/>
          </a:blip>
          <a:srcRect b="0" l="0" r="0" t="0"/>
          <a:stretch/>
        </p:blipFill>
        <p:spPr>
          <a:xfrm>
            <a:off x="7316426" y="5967550"/>
            <a:ext cx="812802" cy="848451"/>
          </a:xfrm>
          <a:prstGeom prst="rect">
            <a:avLst/>
          </a:prstGeom>
          <a:noFill/>
          <a:ln>
            <a:noFill/>
          </a:ln>
        </p:spPr>
      </p:pic>
      <p:pic>
        <p:nvPicPr>
          <p:cNvPr descr="Picture 7" id="282" name="Google Shape;282;p22"/>
          <p:cNvPicPr preferRelativeResize="0"/>
          <p:nvPr/>
        </p:nvPicPr>
        <p:blipFill rotWithShape="1">
          <a:blip r:embed="rId6">
            <a:alphaModFix/>
          </a:blip>
          <a:srcRect b="0" l="0" r="0" t="0"/>
          <a:stretch/>
        </p:blipFill>
        <p:spPr>
          <a:xfrm>
            <a:off x="8672841" y="5967550"/>
            <a:ext cx="936221" cy="848450"/>
          </a:xfrm>
          <a:prstGeom prst="rect">
            <a:avLst/>
          </a:prstGeom>
          <a:noFill/>
          <a:ln>
            <a:noFill/>
          </a:ln>
        </p:spPr>
      </p:pic>
      <p:pic>
        <p:nvPicPr>
          <p:cNvPr descr="Picture 8" id="283" name="Google Shape;283;p22"/>
          <p:cNvPicPr preferRelativeResize="0"/>
          <p:nvPr/>
        </p:nvPicPr>
        <p:blipFill rotWithShape="1">
          <a:blip r:embed="rId7">
            <a:alphaModFix/>
          </a:blip>
          <a:srcRect b="0" l="0" r="0" t="0"/>
          <a:stretch/>
        </p:blipFill>
        <p:spPr>
          <a:xfrm>
            <a:off x="10293539" y="5922326"/>
            <a:ext cx="770023" cy="848451"/>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sp>
        <p:nvSpPr>
          <p:cNvPr id="288" name="Google Shape;288;p23"/>
          <p:cNvSpPr txBox="1"/>
          <p:nvPr/>
        </p:nvSpPr>
        <p:spPr>
          <a:xfrm>
            <a:off x="45719" y="0"/>
            <a:ext cx="5376488" cy="681925"/>
          </a:xfrm>
          <a:prstGeom prst="rect">
            <a:avLst/>
          </a:prstGeom>
          <a:noFill/>
          <a:ln>
            <a:noFill/>
          </a:ln>
        </p:spPr>
        <p:txBody>
          <a:bodyPr anchorCtr="0" anchor="t" bIns="45700" lIns="45700" spcFirstLastPara="1" rIns="45700" wrap="square" tIns="45700">
            <a:normAutofit/>
          </a:bodyPr>
          <a:lstStyle/>
          <a:p>
            <a:pPr indent="0" lvl="0" marL="0" marR="0" rtl="0" algn="l">
              <a:lnSpc>
                <a:spcPct val="100000"/>
              </a:lnSpc>
              <a:spcBef>
                <a:spcPts val="0"/>
              </a:spcBef>
              <a:spcAft>
                <a:spcPts val="0"/>
              </a:spcAft>
              <a:buClr>
                <a:srgbClr val="44131A"/>
              </a:buClr>
              <a:buSzPts val="3300"/>
              <a:buFont typeface="Avenir"/>
              <a:buNone/>
            </a:pPr>
            <a:r>
              <a:rPr b="1" i="0" lang="en-US" sz="3300" u="none" cap="none" strike="noStrike">
                <a:solidFill>
                  <a:srgbClr val="44131A"/>
                </a:solidFill>
                <a:latin typeface="Avenir"/>
                <a:ea typeface="Avenir"/>
                <a:cs typeface="Avenir"/>
                <a:sym typeface="Avenir"/>
              </a:rPr>
              <a:t>Warriors Report</a:t>
            </a:r>
            <a:endParaRPr/>
          </a:p>
        </p:txBody>
      </p:sp>
      <p:sp>
        <p:nvSpPr>
          <p:cNvPr id="289" name="Google Shape;289;p23"/>
          <p:cNvSpPr txBox="1"/>
          <p:nvPr/>
        </p:nvSpPr>
        <p:spPr>
          <a:xfrm>
            <a:off x="45720" y="631834"/>
            <a:ext cx="4184996" cy="333088"/>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B0F0"/>
              </a:buClr>
              <a:buSzPts val="1800"/>
              <a:buFont typeface="Calibri"/>
              <a:buNone/>
            </a:pPr>
            <a:r>
              <a:rPr b="1" i="0" lang="en-US" sz="1800" u="none" cap="none" strike="noStrike">
                <a:solidFill>
                  <a:srgbClr val="00B0F0"/>
                </a:solidFill>
                <a:latin typeface="Calibri"/>
                <a:ea typeface="Calibri"/>
                <a:cs typeface="Calibri"/>
                <a:sym typeface="Calibri"/>
              </a:rPr>
              <a:t>2024 | Verbandsliga (VL) | T40s &amp; T20s</a:t>
            </a:r>
            <a:endParaRPr/>
          </a:p>
        </p:txBody>
      </p:sp>
      <p:sp>
        <p:nvSpPr>
          <p:cNvPr id="290" name="Google Shape;290;p23"/>
          <p:cNvSpPr/>
          <p:nvPr/>
        </p:nvSpPr>
        <p:spPr>
          <a:xfrm>
            <a:off x="131267" y="1658135"/>
            <a:ext cx="629941" cy="1666778"/>
          </a:xfrm>
          <a:custGeom>
            <a:rect b="b" l="l" r="r" t="t"/>
            <a:pathLst>
              <a:path extrusionOk="0" h="21600" w="21600">
                <a:moveTo>
                  <a:pt x="0" y="4082"/>
                </a:moveTo>
                <a:lnTo>
                  <a:pt x="10800" y="0"/>
                </a:lnTo>
                <a:lnTo>
                  <a:pt x="21600" y="4082"/>
                </a:lnTo>
                <a:lnTo>
                  <a:pt x="16200" y="4082"/>
                </a:lnTo>
                <a:lnTo>
                  <a:pt x="16200" y="21600"/>
                </a:lnTo>
                <a:lnTo>
                  <a:pt x="5400" y="21600"/>
                </a:lnTo>
                <a:lnTo>
                  <a:pt x="5400" y="4082"/>
                </a:lnTo>
                <a:close/>
              </a:path>
            </a:pathLst>
          </a:custGeom>
          <a:solidFill>
            <a:srgbClr val="196B24"/>
          </a:solidFill>
          <a:ln cap="flat" cmpd="sng" w="19050">
            <a:solidFill>
              <a:srgbClr val="0F465F"/>
            </a:solidFill>
            <a:prstDash val="solid"/>
            <a:miter lim="8000"/>
            <a:headEnd len="sm" w="sm" type="none"/>
            <a:tailEnd len="sm" w="sm" type="none"/>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Avenir"/>
              <a:buNone/>
            </a:pPr>
            <a:r>
              <a:t/>
            </a:r>
            <a:endParaRPr b="0" i="0" sz="1800" u="none" cap="none" strike="noStrike">
              <a:solidFill>
                <a:srgbClr val="FFFFFF"/>
              </a:solidFill>
              <a:latin typeface="Avenir"/>
              <a:ea typeface="Avenir"/>
              <a:cs typeface="Avenir"/>
              <a:sym typeface="Avenir"/>
            </a:endParaRPr>
          </a:p>
        </p:txBody>
      </p:sp>
      <p:sp>
        <p:nvSpPr>
          <p:cNvPr id="291" name="Google Shape;291;p23"/>
          <p:cNvSpPr txBox="1"/>
          <p:nvPr/>
        </p:nvSpPr>
        <p:spPr>
          <a:xfrm>
            <a:off x="809977" y="1448274"/>
            <a:ext cx="5323500" cy="2247300"/>
          </a:xfrm>
          <a:prstGeom prst="rect">
            <a:avLst/>
          </a:prstGeom>
          <a:noFill/>
          <a:ln>
            <a:noFill/>
          </a:ln>
        </p:spPr>
        <p:txBody>
          <a:bodyPr anchorCtr="0" anchor="t" bIns="45700" lIns="45700" spcFirstLastPara="1" rIns="45700" wrap="square" tIns="45700">
            <a:spAutoFit/>
          </a:bodyPr>
          <a:lstStyle/>
          <a:p>
            <a:pPr indent="-285750" lvl="0" marL="285750" marR="0" rtl="0" algn="just">
              <a:lnSpc>
                <a:spcPct val="150000"/>
              </a:lnSpc>
              <a:spcBef>
                <a:spcPts val="0"/>
              </a:spcBef>
              <a:spcAft>
                <a:spcPts val="0"/>
              </a:spcAft>
              <a:buClr>
                <a:srgbClr val="000000"/>
              </a:buClr>
              <a:buSzPts val="1400"/>
              <a:buFont typeface="Arial"/>
              <a:buChar char="•"/>
            </a:pPr>
            <a:r>
              <a:rPr b="0" i="0" lang="en-US" sz="1400" u="none" cap="none" strike="noStrike">
                <a:solidFill>
                  <a:srgbClr val="000000"/>
                </a:solidFill>
                <a:latin typeface="Avenir"/>
                <a:ea typeface="Avenir"/>
                <a:cs typeface="Avenir"/>
                <a:sym typeface="Avenir"/>
              </a:rPr>
              <a:t>Shining Warriors: Haris, Arjun, Ashish J, Md. Essa.</a:t>
            </a:r>
            <a:endParaRPr b="0" i="0" sz="1800" u="none" cap="none" strike="noStrike">
              <a:solidFill>
                <a:srgbClr val="000000"/>
              </a:solidFill>
              <a:latin typeface="Arial"/>
              <a:ea typeface="Arial"/>
              <a:cs typeface="Arial"/>
              <a:sym typeface="Arial"/>
            </a:endParaRPr>
          </a:p>
          <a:p>
            <a:pPr indent="-285750" lvl="0" marL="285750" marR="0" rtl="0" algn="just">
              <a:lnSpc>
                <a:spcPct val="150000"/>
              </a:lnSpc>
              <a:spcBef>
                <a:spcPts val="0"/>
              </a:spcBef>
              <a:spcAft>
                <a:spcPts val="0"/>
              </a:spcAft>
              <a:buClr>
                <a:srgbClr val="000000"/>
              </a:buClr>
              <a:buSzPts val="1400"/>
              <a:buFont typeface="Arial"/>
              <a:buChar char="•"/>
            </a:pPr>
            <a:r>
              <a:rPr b="0" i="0" lang="en-US" sz="1400" u="none" cap="none" strike="noStrike">
                <a:solidFill>
                  <a:srgbClr val="000000"/>
                </a:solidFill>
                <a:latin typeface="Avenir"/>
                <a:ea typeface="Avenir"/>
                <a:cs typeface="Avenir"/>
                <a:sym typeface="Avenir"/>
              </a:rPr>
              <a:t>Fighting Warriors: Paras, Shobhit, Abdul.</a:t>
            </a:r>
            <a:endParaRPr/>
          </a:p>
          <a:p>
            <a:pPr indent="-285750" lvl="0" marL="285750" marR="0" rtl="0" algn="just">
              <a:lnSpc>
                <a:spcPct val="150000"/>
              </a:lnSpc>
              <a:spcBef>
                <a:spcPts val="0"/>
              </a:spcBef>
              <a:spcAft>
                <a:spcPts val="0"/>
              </a:spcAft>
              <a:buClr>
                <a:srgbClr val="000000"/>
              </a:buClr>
              <a:buSzPts val="1400"/>
              <a:buFont typeface="Arial"/>
              <a:buChar char="•"/>
            </a:pPr>
            <a:r>
              <a:rPr lang="en-US">
                <a:latin typeface="Avenir"/>
                <a:ea typeface="Avenir"/>
                <a:cs typeface="Avenir"/>
                <a:sym typeface="Avenir"/>
              </a:rPr>
              <a:t>Pace Battery: Haris, Abdul, Shakir, Fahad and Moyn.</a:t>
            </a:r>
            <a:endParaRPr>
              <a:latin typeface="Avenir"/>
              <a:ea typeface="Avenir"/>
              <a:cs typeface="Avenir"/>
              <a:sym typeface="Avenir"/>
            </a:endParaRPr>
          </a:p>
          <a:p>
            <a:pPr indent="-285750" lvl="0" marL="285750" marR="0" rtl="0" algn="just">
              <a:lnSpc>
                <a:spcPct val="150000"/>
              </a:lnSpc>
              <a:spcBef>
                <a:spcPts val="0"/>
              </a:spcBef>
              <a:spcAft>
                <a:spcPts val="0"/>
              </a:spcAft>
              <a:buClr>
                <a:srgbClr val="000000"/>
              </a:buClr>
              <a:buSzPts val="1400"/>
              <a:buFont typeface="Arial"/>
              <a:buChar char="•"/>
            </a:pPr>
            <a:r>
              <a:rPr b="0" i="0" lang="en-US" sz="1400" u="none" cap="none" strike="noStrike">
                <a:solidFill>
                  <a:srgbClr val="000000"/>
                </a:solidFill>
                <a:latin typeface="Avenir"/>
                <a:ea typeface="Avenir"/>
                <a:cs typeface="Avenir"/>
                <a:sym typeface="Avenir"/>
              </a:rPr>
              <a:t>Team Camaraderie during</a:t>
            </a:r>
            <a:r>
              <a:rPr lang="en-US">
                <a:latin typeface="Avenir"/>
                <a:ea typeface="Avenir"/>
                <a:cs typeface="Avenir"/>
                <a:sym typeface="Avenir"/>
              </a:rPr>
              <a:t> the</a:t>
            </a:r>
            <a:r>
              <a:rPr b="0" i="0" lang="en-US" sz="1400" u="none" cap="none" strike="noStrike">
                <a:solidFill>
                  <a:srgbClr val="000000"/>
                </a:solidFill>
                <a:latin typeface="Avenir"/>
                <a:ea typeface="Avenir"/>
                <a:cs typeface="Avenir"/>
                <a:sym typeface="Avenir"/>
              </a:rPr>
              <a:t> 2nd Half of the Season.</a:t>
            </a:r>
            <a:endParaRPr b="0" i="0" sz="1800" u="none" cap="none" strike="noStrike">
              <a:solidFill>
                <a:srgbClr val="000000"/>
              </a:solidFill>
              <a:latin typeface="Arial"/>
              <a:ea typeface="Arial"/>
              <a:cs typeface="Arial"/>
              <a:sym typeface="Arial"/>
            </a:endParaRPr>
          </a:p>
          <a:p>
            <a:pPr indent="-285750" lvl="0" marL="285750" marR="0" rtl="0" algn="just">
              <a:lnSpc>
                <a:spcPct val="150000"/>
              </a:lnSpc>
              <a:spcBef>
                <a:spcPts val="0"/>
              </a:spcBef>
              <a:spcAft>
                <a:spcPts val="0"/>
              </a:spcAft>
              <a:buClr>
                <a:srgbClr val="000000"/>
              </a:buClr>
              <a:buSzPts val="1400"/>
              <a:buFont typeface="Arial"/>
              <a:buChar char="•"/>
            </a:pPr>
            <a:r>
              <a:rPr b="0" i="0" lang="en-US" sz="1400" u="none" cap="none" strike="noStrike">
                <a:solidFill>
                  <a:srgbClr val="000000"/>
                </a:solidFill>
                <a:latin typeface="Avenir"/>
                <a:ea typeface="Avenir"/>
                <a:cs typeface="Avenir"/>
                <a:sym typeface="Avenir"/>
              </a:rPr>
              <a:t>1x WINS in T-20 and T-40s</a:t>
            </a:r>
            <a:r>
              <a:rPr lang="en-US">
                <a:latin typeface="Avenir"/>
                <a:ea typeface="Avenir"/>
                <a:cs typeface="Avenir"/>
                <a:sym typeface="Avenir"/>
              </a:rPr>
              <a:t> against Moosburg. Few Close Matches against Passau and CCB.</a:t>
            </a:r>
            <a:endParaRPr b="0" i="0" sz="1800" u="none" cap="none" strike="noStrike">
              <a:solidFill>
                <a:srgbClr val="000000"/>
              </a:solidFill>
              <a:latin typeface="Arial"/>
              <a:ea typeface="Arial"/>
              <a:cs typeface="Arial"/>
              <a:sym typeface="Arial"/>
            </a:endParaRPr>
          </a:p>
          <a:p>
            <a:pPr indent="-285750" lvl="0" marL="285750" marR="0" rtl="0" algn="just">
              <a:lnSpc>
                <a:spcPct val="150000"/>
              </a:lnSpc>
              <a:spcBef>
                <a:spcPts val="0"/>
              </a:spcBef>
              <a:spcAft>
                <a:spcPts val="0"/>
              </a:spcAft>
              <a:buClr>
                <a:srgbClr val="000000"/>
              </a:buClr>
              <a:buSzPts val="1400"/>
              <a:buFont typeface="Arial"/>
              <a:buChar char="•"/>
            </a:pPr>
            <a:r>
              <a:rPr b="0" i="0" lang="en-US" sz="1400" u="none" cap="none" strike="noStrike">
                <a:solidFill>
                  <a:srgbClr val="000000"/>
                </a:solidFill>
                <a:latin typeface="Avenir"/>
                <a:ea typeface="Avenir"/>
                <a:cs typeface="Avenir"/>
                <a:sym typeface="Avenir"/>
              </a:rPr>
              <a:t>Key Players making impact in other 2 RL Teams.</a:t>
            </a:r>
            <a:endParaRPr/>
          </a:p>
        </p:txBody>
      </p:sp>
      <p:sp>
        <p:nvSpPr>
          <p:cNvPr id="292" name="Google Shape;292;p23"/>
          <p:cNvSpPr/>
          <p:nvPr/>
        </p:nvSpPr>
        <p:spPr>
          <a:xfrm rot="10800000">
            <a:off x="134317" y="4349924"/>
            <a:ext cx="629940" cy="1666777"/>
          </a:xfrm>
          <a:custGeom>
            <a:rect b="b" l="l" r="r" t="t"/>
            <a:pathLst>
              <a:path extrusionOk="0" h="21600" w="21600">
                <a:moveTo>
                  <a:pt x="0" y="4082"/>
                </a:moveTo>
                <a:lnTo>
                  <a:pt x="10800" y="0"/>
                </a:lnTo>
                <a:lnTo>
                  <a:pt x="21600" y="4082"/>
                </a:lnTo>
                <a:lnTo>
                  <a:pt x="16200" y="4082"/>
                </a:lnTo>
                <a:lnTo>
                  <a:pt x="16200" y="21600"/>
                </a:lnTo>
                <a:lnTo>
                  <a:pt x="5400" y="21600"/>
                </a:lnTo>
                <a:lnTo>
                  <a:pt x="5400" y="4082"/>
                </a:lnTo>
                <a:close/>
              </a:path>
            </a:pathLst>
          </a:custGeom>
          <a:solidFill>
            <a:srgbClr val="C00000"/>
          </a:solidFill>
          <a:ln cap="flat" cmpd="sng" w="19050">
            <a:solidFill>
              <a:srgbClr val="0F465F"/>
            </a:solidFill>
            <a:prstDash val="solid"/>
            <a:miter lim="8000"/>
            <a:headEnd len="sm" w="sm" type="none"/>
            <a:tailEnd len="sm" w="sm" type="none"/>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Avenir"/>
              <a:buNone/>
            </a:pPr>
            <a:r>
              <a:t/>
            </a:r>
            <a:endParaRPr b="0" i="0" sz="1800" u="none" cap="none" strike="noStrike">
              <a:solidFill>
                <a:srgbClr val="FFFFFF"/>
              </a:solidFill>
              <a:latin typeface="Avenir"/>
              <a:ea typeface="Avenir"/>
              <a:cs typeface="Avenir"/>
              <a:sym typeface="Avenir"/>
            </a:endParaRPr>
          </a:p>
        </p:txBody>
      </p:sp>
      <p:sp>
        <p:nvSpPr>
          <p:cNvPr id="293" name="Google Shape;293;p23"/>
          <p:cNvSpPr txBox="1"/>
          <p:nvPr/>
        </p:nvSpPr>
        <p:spPr>
          <a:xfrm>
            <a:off x="947154" y="4339447"/>
            <a:ext cx="5174400" cy="1923900"/>
          </a:xfrm>
          <a:prstGeom prst="rect">
            <a:avLst/>
          </a:prstGeom>
          <a:noFill/>
          <a:ln>
            <a:noFill/>
          </a:ln>
        </p:spPr>
        <p:txBody>
          <a:bodyPr anchorCtr="0" anchor="t" bIns="45700" lIns="45700" spcFirstLastPara="1" rIns="45700" wrap="square" tIns="45700">
            <a:spAutoFit/>
          </a:bodyPr>
          <a:lstStyle/>
          <a:p>
            <a:pPr indent="-285750" lvl="0" marL="285750" marR="0" rtl="0" algn="just">
              <a:lnSpc>
                <a:spcPct val="150000"/>
              </a:lnSpc>
              <a:spcBef>
                <a:spcPts val="0"/>
              </a:spcBef>
              <a:spcAft>
                <a:spcPts val="0"/>
              </a:spcAft>
              <a:buClr>
                <a:srgbClr val="000000"/>
              </a:buClr>
              <a:buSzPts val="1400"/>
              <a:buFont typeface="Arial"/>
              <a:buChar char="•"/>
            </a:pPr>
            <a:r>
              <a:rPr b="0" i="0" lang="en-US" sz="1400" u="none" cap="none" strike="noStrike">
                <a:solidFill>
                  <a:srgbClr val="000000"/>
                </a:solidFill>
                <a:latin typeface="Avenir"/>
                <a:ea typeface="Avenir"/>
                <a:cs typeface="Avenir"/>
                <a:sym typeface="Avenir"/>
              </a:rPr>
              <a:t>More LOSSES than WINS.</a:t>
            </a:r>
            <a:endParaRPr b="0" i="0" sz="1800" u="none" cap="none" strike="noStrike">
              <a:solidFill>
                <a:srgbClr val="000000"/>
              </a:solidFill>
              <a:latin typeface="Arial"/>
              <a:ea typeface="Arial"/>
              <a:cs typeface="Arial"/>
              <a:sym typeface="Arial"/>
            </a:endParaRPr>
          </a:p>
          <a:p>
            <a:pPr indent="-285750" lvl="0" marL="285750" marR="0" rtl="0" algn="just">
              <a:lnSpc>
                <a:spcPct val="150000"/>
              </a:lnSpc>
              <a:spcBef>
                <a:spcPts val="0"/>
              </a:spcBef>
              <a:spcAft>
                <a:spcPts val="0"/>
              </a:spcAft>
              <a:buClr>
                <a:srgbClr val="000000"/>
              </a:buClr>
              <a:buSzPts val="1400"/>
              <a:buFont typeface="Arial"/>
              <a:buChar char="•"/>
            </a:pPr>
            <a:r>
              <a:rPr b="0" i="0" lang="en-US" sz="1400" u="none" cap="none" strike="noStrike">
                <a:solidFill>
                  <a:srgbClr val="000000"/>
                </a:solidFill>
                <a:latin typeface="Avenir"/>
                <a:ea typeface="Avenir"/>
                <a:cs typeface="Avenir"/>
                <a:sym typeface="Avenir"/>
              </a:rPr>
              <a:t>Batting &amp; Fielding.</a:t>
            </a:r>
            <a:endParaRPr b="0" i="0" sz="1800" u="none" cap="none" strike="noStrike">
              <a:solidFill>
                <a:srgbClr val="000000"/>
              </a:solidFill>
              <a:latin typeface="Arial"/>
              <a:ea typeface="Arial"/>
              <a:cs typeface="Arial"/>
              <a:sym typeface="Arial"/>
            </a:endParaRPr>
          </a:p>
          <a:p>
            <a:pPr indent="-285750" lvl="0" marL="285750" marR="0" rtl="0" algn="just">
              <a:lnSpc>
                <a:spcPct val="150000"/>
              </a:lnSpc>
              <a:spcBef>
                <a:spcPts val="0"/>
              </a:spcBef>
              <a:spcAft>
                <a:spcPts val="0"/>
              </a:spcAft>
              <a:buClr>
                <a:srgbClr val="000000"/>
              </a:buClr>
              <a:buSzPts val="1400"/>
              <a:buFont typeface="Arial"/>
              <a:buChar char="•"/>
            </a:pPr>
            <a:r>
              <a:rPr lang="en-US">
                <a:latin typeface="Avenir"/>
                <a:ea typeface="Avenir"/>
                <a:cs typeface="Avenir"/>
                <a:sym typeface="Avenir"/>
              </a:rPr>
              <a:t>Absence of Key Players impacting important matches being lost.</a:t>
            </a:r>
            <a:endParaRPr>
              <a:latin typeface="Avenir"/>
              <a:ea typeface="Avenir"/>
              <a:cs typeface="Avenir"/>
              <a:sym typeface="Avenir"/>
            </a:endParaRPr>
          </a:p>
          <a:p>
            <a:pPr indent="-285750" lvl="0" marL="285750" marR="0" rtl="0" algn="just">
              <a:lnSpc>
                <a:spcPct val="150000"/>
              </a:lnSpc>
              <a:spcBef>
                <a:spcPts val="0"/>
              </a:spcBef>
              <a:spcAft>
                <a:spcPts val="0"/>
              </a:spcAft>
              <a:buClr>
                <a:srgbClr val="000000"/>
              </a:buClr>
              <a:buSzPts val="1400"/>
              <a:buFont typeface="Arial"/>
              <a:buChar char="•"/>
            </a:pPr>
            <a:r>
              <a:rPr lang="en-US">
                <a:latin typeface="Avenir"/>
                <a:ea typeface="Avenir"/>
                <a:cs typeface="Avenir"/>
                <a:sym typeface="Avenir"/>
              </a:rPr>
              <a:t>Lack of </a:t>
            </a:r>
            <a:r>
              <a:rPr b="0" i="0" lang="en-US" sz="1400" u="none" cap="none" strike="noStrike">
                <a:solidFill>
                  <a:srgbClr val="000000"/>
                </a:solidFill>
                <a:latin typeface="Avenir"/>
                <a:ea typeface="Avenir"/>
                <a:cs typeface="Avenir"/>
                <a:sym typeface="Avenir"/>
              </a:rPr>
              <a:t>Support from Seniors &amp; Management for strengthening composition, guidance and motivating.</a:t>
            </a:r>
            <a:endParaRPr/>
          </a:p>
        </p:txBody>
      </p:sp>
      <p:sp>
        <p:nvSpPr>
          <p:cNvPr id="294" name="Google Shape;294;p23"/>
          <p:cNvSpPr txBox="1"/>
          <p:nvPr/>
        </p:nvSpPr>
        <p:spPr>
          <a:xfrm>
            <a:off x="7108049" y="2788692"/>
            <a:ext cx="4749617" cy="1697991"/>
          </a:xfrm>
          <a:prstGeom prst="rect">
            <a:avLst/>
          </a:prstGeom>
          <a:noFill/>
          <a:ln>
            <a:noFill/>
          </a:ln>
        </p:spPr>
        <p:txBody>
          <a:bodyPr anchorCtr="0" anchor="t" bIns="45700" lIns="45700" spcFirstLastPara="1" rIns="45700" wrap="square" tIns="45700">
            <a:spAutoFit/>
          </a:bodyPr>
          <a:lstStyle/>
          <a:p>
            <a:pPr indent="0" lvl="0" marL="0" marR="0" rtl="0" algn="l">
              <a:lnSpc>
                <a:spcPct val="150000"/>
              </a:lnSpc>
              <a:spcBef>
                <a:spcPts val="0"/>
              </a:spcBef>
              <a:spcAft>
                <a:spcPts val="0"/>
              </a:spcAft>
              <a:buClr>
                <a:srgbClr val="000000"/>
              </a:buClr>
              <a:buSzPts val="1800"/>
              <a:buFont typeface="Avenir"/>
              <a:buNone/>
            </a:pPr>
            <a:r>
              <a:rPr b="1" i="0" lang="en-US" sz="1800" u="none" cap="none" strike="noStrike">
                <a:solidFill>
                  <a:srgbClr val="000000"/>
                </a:solidFill>
                <a:latin typeface="Avenir"/>
                <a:ea typeface="Avenir"/>
                <a:cs typeface="Avenir"/>
                <a:sym typeface="Avenir"/>
              </a:rPr>
              <a:t>Broad plans for 2025</a:t>
            </a:r>
            <a:endParaRPr/>
          </a:p>
          <a:p>
            <a:pPr indent="-285750" lvl="0" marL="285750" marR="0" rtl="0" algn="l">
              <a:lnSpc>
                <a:spcPct val="150000"/>
              </a:lnSpc>
              <a:spcBef>
                <a:spcPts val="0"/>
              </a:spcBef>
              <a:spcAft>
                <a:spcPts val="0"/>
              </a:spcAft>
              <a:buClr>
                <a:srgbClr val="000000"/>
              </a:buClr>
              <a:buSzPts val="1400"/>
              <a:buFont typeface="Arial"/>
              <a:buChar char="•"/>
            </a:pPr>
            <a:r>
              <a:rPr b="0" i="0" lang="en-US" sz="1400" u="none" cap="none" strike="noStrike">
                <a:solidFill>
                  <a:srgbClr val="000000"/>
                </a:solidFill>
                <a:latin typeface="Avenir"/>
                <a:ea typeface="Avenir"/>
                <a:cs typeface="Avenir"/>
                <a:sym typeface="Avenir"/>
              </a:rPr>
              <a:t>Team ceases to exist</a:t>
            </a:r>
            <a:endParaRPr/>
          </a:p>
          <a:p>
            <a:pPr indent="-285750" lvl="0" marL="285750" marR="0" rtl="0" algn="l">
              <a:lnSpc>
                <a:spcPct val="150000"/>
              </a:lnSpc>
              <a:spcBef>
                <a:spcPts val="0"/>
              </a:spcBef>
              <a:spcAft>
                <a:spcPts val="0"/>
              </a:spcAft>
              <a:buClr>
                <a:srgbClr val="000000"/>
              </a:buClr>
              <a:buSzPts val="1400"/>
              <a:buFont typeface="Arial"/>
              <a:buChar char="•"/>
            </a:pPr>
            <a:r>
              <a:rPr b="0" i="0" lang="en-US" sz="1400" u="none" cap="none" strike="noStrike">
                <a:solidFill>
                  <a:srgbClr val="000000"/>
                </a:solidFill>
                <a:latin typeface="Avenir"/>
                <a:ea typeface="Avenir"/>
                <a:cs typeface="Avenir"/>
                <a:sym typeface="Avenir"/>
              </a:rPr>
              <a:t>Majority individuals play in VL-2025</a:t>
            </a:r>
            <a:endParaRPr b="0" i="0" sz="1800" u="none" cap="none" strike="noStrike">
              <a:solidFill>
                <a:srgbClr val="000000"/>
              </a:solidFill>
              <a:latin typeface="Arial"/>
              <a:ea typeface="Arial"/>
              <a:cs typeface="Arial"/>
              <a:sym typeface="Arial"/>
            </a:endParaRPr>
          </a:p>
          <a:p>
            <a:pPr indent="-285750" lvl="0" marL="285750" marR="0" rtl="0" algn="l">
              <a:lnSpc>
                <a:spcPct val="150000"/>
              </a:lnSpc>
              <a:spcBef>
                <a:spcPts val="0"/>
              </a:spcBef>
              <a:spcAft>
                <a:spcPts val="0"/>
              </a:spcAft>
              <a:buClr>
                <a:srgbClr val="000000"/>
              </a:buClr>
              <a:buSzPts val="1400"/>
              <a:buFont typeface="Arial"/>
              <a:buChar char="•"/>
            </a:pPr>
            <a:r>
              <a:rPr b="0" i="0" lang="en-US" sz="1400" u="none" cap="none" strike="noStrike">
                <a:solidFill>
                  <a:srgbClr val="000000"/>
                </a:solidFill>
                <a:latin typeface="Avenir"/>
                <a:ea typeface="Avenir"/>
                <a:cs typeface="Avenir"/>
                <a:sym typeface="Avenir"/>
              </a:rPr>
              <a:t>Key Players move to 1x Strong VL or RL-Team for 2025</a:t>
            </a:r>
            <a:endParaRPr/>
          </a:p>
        </p:txBody>
      </p:sp>
      <p:cxnSp>
        <p:nvCxnSpPr>
          <p:cNvPr id="295" name="Google Shape;295;p23"/>
          <p:cNvCxnSpPr/>
          <p:nvPr/>
        </p:nvCxnSpPr>
        <p:spPr>
          <a:xfrm>
            <a:off x="6687125" y="2279379"/>
            <a:ext cx="1" cy="2449642"/>
          </a:xfrm>
          <a:prstGeom prst="straightConnector1">
            <a:avLst/>
          </a:prstGeom>
          <a:noFill/>
          <a:ln cap="flat" cmpd="sng" w="38100">
            <a:solidFill>
              <a:srgbClr val="156082"/>
            </a:solidFill>
            <a:prstDash val="solid"/>
            <a:miter lim="8000"/>
            <a:headEnd len="sm" w="sm" type="none"/>
            <a:tailEnd len="sm" w="sm" type="none"/>
          </a:ln>
        </p:spPr>
      </p:cxn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
        <p:nvSpPr>
          <p:cNvPr id="300" name="Google Shape;300;p26"/>
          <p:cNvSpPr/>
          <p:nvPr/>
        </p:nvSpPr>
        <p:spPr>
          <a:xfrm>
            <a:off x="-1" y="0"/>
            <a:ext cx="12188954" cy="6858000"/>
          </a:xfrm>
          <a:prstGeom prst="rect">
            <a:avLst/>
          </a:prstGeom>
          <a:solidFill>
            <a:srgbClr val="FFFFFF"/>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595959"/>
              </a:buClr>
              <a:buSzPts val="1800"/>
              <a:buFont typeface="Avenir"/>
              <a:buNone/>
            </a:pPr>
            <a:r>
              <a:t/>
            </a:r>
            <a:endParaRPr b="0" i="0" sz="1800" u="none" cap="none" strike="noStrike">
              <a:solidFill>
                <a:srgbClr val="595959"/>
              </a:solidFill>
              <a:latin typeface="Avenir"/>
              <a:ea typeface="Avenir"/>
              <a:cs typeface="Avenir"/>
              <a:sym typeface="Avenir"/>
            </a:endParaRPr>
          </a:p>
        </p:txBody>
      </p:sp>
      <p:sp>
        <p:nvSpPr>
          <p:cNvPr id="301" name="Google Shape;301;p26"/>
          <p:cNvSpPr/>
          <p:nvPr/>
        </p:nvSpPr>
        <p:spPr>
          <a:xfrm>
            <a:off x="3047" y="0"/>
            <a:ext cx="12188954" cy="6858000"/>
          </a:xfrm>
          <a:prstGeom prst="rect">
            <a:avLst/>
          </a:prstGeom>
          <a:solidFill>
            <a:srgbClr val="F2ECEA">
              <a:alpha val="69803"/>
            </a:srgbClr>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595959"/>
              </a:buClr>
              <a:buSzPts val="1800"/>
              <a:buFont typeface="Avenir"/>
              <a:buNone/>
            </a:pPr>
            <a:r>
              <a:t/>
            </a:r>
            <a:endParaRPr b="0" i="0" sz="1800" u="none" cap="none" strike="noStrike">
              <a:solidFill>
                <a:srgbClr val="595959"/>
              </a:solidFill>
              <a:latin typeface="Avenir"/>
              <a:ea typeface="Avenir"/>
              <a:cs typeface="Avenir"/>
              <a:sym typeface="Avenir"/>
            </a:endParaRPr>
          </a:p>
        </p:txBody>
      </p:sp>
      <p:sp>
        <p:nvSpPr>
          <p:cNvPr id="302" name="Google Shape;302;p26"/>
          <p:cNvSpPr txBox="1"/>
          <p:nvPr>
            <p:ph type="title"/>
          </p:nvPr>
        </p:nvSpPr>
        <p:spPr>
          <a:xfrm>
            <a:off x="208143" y="2584174"/>
            <a:ext cx="5629239" cy="1051484"/>
          </a:xfrm>
          <a:prstGeom prst="rect">
            <a:avLst/>
          </a:prstGeom>
          <a:noFill/>
          <a:ln>
            <a:noFill/>
          </a:ln>
        </p:spPr>
        <p:txBody>
          <a:bodyPr anchorCtr="0" anchor="b" bIns="45700" lIns="45700" spcFirstLastPara="1" rIns="45700" wrap="square" tIns="45700">
            <a:normAutofit/>
          </a:bodyPr>
          <a:lstStyle/>
          <a:p>
            <a:pPr indent="0" lvl="0" marL="0" marR="0" rtl="0" algn="l">
              <a:lnSpc>
                <a:spcPct val="100000"/>
              </a:lnSpc>
              <a:spcBef>
                <a:spcPts val="0"/>
              </a:spcBef>
              <a:spcAft>
                <a:spcPts val="0"/>
              </a:spcAft>
              <a:buClr>
                <a:srgbClr val="44131A"/>
              </a:buClr>
              <a:buSzPts val="3000"/>
              <a:buFont typeface="Avenir"/>
              <a:buNone/>
            </a:pPr>
            <a:r>
              <a:rPr lang="en-US" sz="3000">
                <a:solidFill>
                  <a:srgbClr val="44131A"/>
                </a:solidFill>
              </a:rPr>
              <a:t>Lions Report</a:t>
            </a:r>
            <a:endParaRPr/>
          </a:p>
        </p:txBody>
      </p:sp>
      <p:sp>
        <p:nvSpPr>
          <p:cNvPr id="303" name="Google Shape;303;p26"/>
          <p:cNvSpPr/>
          <p:nvPr/>
        </p:nvSpPr>
        <p:spPr>
          <a:xfrm>
            <a:off x="5998283" y="0"/>
            <a:ext cx="6193717" cy="6858000"/>
          </a:xfrm>
          <a:prstGeom prst="rect">
            <a:avLst/>
          </a:prstGeom>
          <a:solidFill>
            <a:srgbClr val="651C27"/>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595959"/>
              </a:buClr>
              <a:buSzPts val="1800"/>
              <a:buFont typeface="Avenir"/>
              <a:buNone/>
            </a:pPr>
            <a:r>
              <a:t/>
            </a:r>
            <a:endParaRPr b="0" i="0" sz="1800" u="none" cap="none" strike="noStrike">
              <a:solidFill>
                <a:srgbClr val="595959"/>
              </a:solidFill>
              <a:latin typeface="Avenir"/>
              <a:ea typeface="Avenir"/>
              <a:cs typeface="Avenir"/>
              <a:sym typeface="Avenir"/>
            </a:endParaRPr>
          </a:p>
        </p:txBody>
      </p:sp>
      <p:sp>
        <p:nvSpPr>
          <p:cNvPr id="304" name="Google Shape;304;p26"/>
          <p:cNvSpPr/>
          <p:nvPr/>
        </p:nvSpPr>
        <p:spPr>
          <a:xfrm rot="10800000">
            <a:off x="5998281" y="-3"/>
            <a:ext cx="6193719" cy="6858000"/>
          </a:xfrm>
          <a:prstGeom prst="rect">
            <a:avLst/>
          </a:prstGeom>
          <a:blipFill rotWithShape="1">
            <a:blip r:embed="rId3">
              <a:alphaModFix/>
            </a:blip>
            <a:stretch>
              <a:fillRect b="0" l="0" r="0" t="0"/>
            </a:stretch>
          </a:blip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Avenir"/>
              <a:buNone/>
            </a:pPr>
            <a:r>
              <a:t/>
            </a:r>
            <a:endParaRPr b="0" i="0" sz="1800" u="none" cap="none" strike="noStrike">
              <a:solidFill>
                <a:srgbClr val="FFFFFF"/>
              </a:solidFill>
              <a:latin typeface="Avenir"/>
              <a:ea typeface="Avenir"/>
              <a:cs typeface="Avenir"/>
              <a:sym typeface="Avenir"/>
            </a:endParaRPr>
          </a:p>
        </p:txBody>
      </p:sp>
      <p:pic>
        <p:nvPicPr>
          <p:cNvPr descr="Picture 5" id="305" name="Google Shape;305;p26"/>
          <p:cNvPicPr preferRelativeResize="0"/>
          <p:nvPr/>
        </p:nvPicPr>
        <p:blipFill rotWithShape="1">
          <a:blip r:embed="rId4">
            <a:alphaModFix/>
          </a:blip>
          <a:srcRect b="0" l="0" r="0" t="0"/>
          <a:stretch/>
        </p:blipFill>
        <p:spPr>
          <a:xfrm>
            <a:off x="6732217" y="1017640"/>
            <a:ext cx="4817467" cy="4817467"/>
          </a:xfrm>
          <a:prstGeom prst="rect">
            <a:avLst/>
          </a:prstGeom>
          <a:noFill/>
          <a:ln>
            <a:noFill/>
          </a:ln>
        </p:spPr>
      </p:pic>
      <p:pic>
        <p:nvPicPr>
          <p:cNvPr descr="Picture 6" id="306" name="Google Shape;306;p26"/>
          <p:cNvPicPr preferRelativeResize="0"/>
          <p:nvPr/>
        </p:nvPicPr>
        <p:blipFill rotWithShape="1">
          <a:blip r:embed="rId5">
            <a:alphaModFix/>
          </a:blip>
          <a:srcRect b="0" l="0" r="0" t="0"/>
          <a:stretch/>
        </p:blipFill>
        <p:spPr>
          <a:xfrm>
            <a:off x="7316426" y="5967550"/>
            <a:ext cx="812802" cy="848451"/>
          </a:xfrm>
          <a:prstGeom prst="rect">
            <a:avLst/>
          </a:prstGeom>
          <a:noFill/>
          <a:ln>
            <a:noFill/>
          </a:ln>
        </p:spPr>
      </p:pic>
      <p:pic>
        <p:nvPicPr>
          <p:cNvPr descr="Picture 7" id="307" name="Google Shape;307;p26"/>
          <p:cNvPicPr preferRelativeResize="0"/>
          <p:nvPr/>
        </p:nvPicPr>
        <p:blipFill rotWithShape="1">
          <a:blip r:embed="rId6">
            <a:alphaModFix/>
          </a:blip>
          <a:srcRect b="0" l="0" r="0" t="0"/>
          <a:stretch/>
        </p:blipFill>
        <p:spPr>
          <a:xfrm>
            <a:off x="8672841" y="5967550"/>
            <a:ext cx="936221" cy="848450"/>
          </a:xfrm>
          <a:prstGeom prst="rect">
            <a:avLst/>
          </a:prstGeom>
          <a:noFill/>
          <a:ln>
            <a:noFill/>
          </a:ln>
        </p:spPr>
      </p:pic>
      <p:pic>
        <p:nvPicPr>
          <p:cNvPr descr="Picture 8" id="308" name="Google Shape;308;p26"/>
          <p:cNvPicPr preferRelativeResize="0"/>
          <p:nvPr/>
        </p:nvPicPr>
        <p:blipFill rotWithShape="1">
          <a:blip r:embed="rId7">
            <a:alphaModFix/>
          </a:blip>
          <a:srcRect b="0" l="0" r="0" t="0"/>
          <a:stretch/>
        </p:blipFill>
        <p:spPr>
          <a:xfrm>
            <a:off x="10293539" y="5922326"/>
            <a:ext cx="770023" cy="848451"/>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sp>
        <p:nvSpPr>
          <p:cNvPr id="313" name="Google Shape;313;g31f6b7cc90b_0_0"/>
          <p:cNvSpPr txBox="1"/>
          <p:nvPr/>
        </p:nvSpPr>
        <p:spPr>
          <a:xfrm>
            <a:off x="45719" y="0"/>
            <a:ext cx="5376600" cy="681900"/>
          </a:xfrm>
          <a:prstGeom prst="rect">
            <a:avLst/>
          </a:prstGeom>
          <a:noFill/>
          <a:ln>
            <a:noFill/>
          </a:ln>
        </p:spPr>
        <p:txBody>
          <a:bodyPr anchorCtr="0" anchor="t" bIns="45700" lIns="45700" spcFirstLastPara="1" rIns="45700" wrap="square" tIns="45700">
            <a:normAutofit/>
          </a:bodyPr>
          <a:lstStyle/>
          <a:p>
            <a:pPr indent="0" lvl="0" marL="0" marR="0" rtl="0" algn="l">
              <a:lnSpc>
                <a:spcPct val="100000"/>
              </a:lnSpc>
              <a:spcBef>
                <a:spcPts val="0"/>
              </a:spcBef>
              <a:spcAft>
                <a:spcPts val="0"/>
              </a:spcAft>
              <a:buClr>
                <a:srgbClr val="44131A"/>
              </a:buClr>
              <a:buSzPts val="3300"/>
              <a:buFont typeface="Avenir"/>
              <a:buNone/>
            </a:pPr>
            <a:r>
              <a:rPr b="1" lang="en-US" sz="3300">
                <a:solidFill>
                  <a:srgbClr val="44131A"/>
                </a:solidFill>
                <a:latin typeface="Avenir"/>
                <a:ea typeface="Avenir"/>
                <a:cs typeface="Avenir"/>
                <a:sym typeface="Avenir"/>
              </a:rPr>
              <a:t>Lions</a:t>
            </a:r>
            <a:r>
              <a:rPr b="1" i="0" lang="en-US" sz="3300" u="none" cap="none" strike="noStrike">
                <a:solidFill>
                  <a:srgbClr val="44131A"/>
                </a:solidFill>
                <a:latin typeface="Avenir"/>
                <a:ea typeface="Avenir"/>
                <a:cs typeface="Avenir"/>
                <a:sym typeface="Avenir"/>
              </a:rPr>
              <a:t> Report</a:t>
            </a:r>
            <a:endParaRPr/>
          </a:p>
        </p:txBody>
      </p:sp>
      <p:sp>
        <p:nvSpPr>
          <p:cNvPr id="314" name="Google Shape;314;g31f6b7cc90b_0_0"/>
          <p:cNvSpPr txBox="1"/>
          <p:nvPr/>
        </p:nvSpPr>
        <p:spPr>
          <a:xfrm>
            <a:off x="45720" y="631834"/>
            <a:ext cx="4185000" cy="36930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B0F0"/>
              </a:buClr>
              <a:buSzPts val="1800"/>
              <a:buFont typeface="Calibri"/>
              <a:buNone/>
            </a:pPr>
            <a:r>
              <a:rPr b="1" i="0" lang="en-US" sz="1800" u="none" cap="none" strike="noStrike">
                <a:solidFill>
                  <a:srgbClr val="00B0F0"/>
                </a:solidFill>
                <a:latin typeface="Calibri"/>
                <a:ea typeface="Calibri"/>
                <a:cs typeface="Calibri"/>
                <a:sym typeface="Calibri"/>
              </a:rPr>
              <a:t>2024 | </a:t>
            </a:r>
            <a:r>
              <a:rPr b="1" lang="en-US" sz="1800">
                <a:solidFill>
                  <a:srgbClr val="00B0F0"/>
                </a:solidFill>
                <a:latin typeface="Calibri"/>
                <a:ea typeface="Calibri"/>
                <a:cs typeface="Calibri"/>
                <a:sym typeface="Calibri"/>
              </a:rPr>
              <a:t>Regiona</a:t>
            </a:r>
            <a:r>
              <a:rPr b="1" i="0" lang="en-US" sz="1800" u="none" cap="none" strike="noStrike">
                <a:solidFill>
                  <a:srgbClr val="00B0F0"/>
                </a:solidFill>
                <a:latin typeface="Calibri"/>
                <a:ea typeface="Calibri"/>
                <a:cs typeface="Calibri"/>
                <a:sym typeface="Calibri"/>
              </a:rPr>
              <a:t>liga (</a:t>
            </a:r>
            <a:r>
              <a:rPr b="1" lang="en-US" sz="1800">
                <a:solidFill>
                  <a:srgbClr val="00B0F0"/>
                </a:solidFill>
                <a:latin typeface="Calibri"/>
                <a:ea typeface="Calibri"/>
                <a:cs typeface="Calibri"/>
                <a:sym typeface="Calibri"/>
              </a:rPr>
              <a:t>R</a:t>
            </a:r>
            <a:r>
              <a:rPr b="1" i="0" lang="en-US" sz="1800" u="none" cap="none" strike="noStrike">
                <a:solidFill>
                  <a:srgbClr val="00B0F0"/>
                </a:solidFill>
                <a:latin typeface="Calibri"/>
                <a:ea typeface="Calibri"/>
                <a:cs typeface="Calibri"/>
                <a:sym typeface="Calibri"/>
              </a:rPr>
              <a:t>L) | T40s &amp; T20s</a:t>
            </a:r>
            <a:endParaRPr/>
          </a:p>
        </p:txBody>
      </p:sp>
      <p:sp>
        <p:nvSpPr>
          <p:cNvPr id="315" name="Google Shape;315;g31f6b7cc90b_0_0"/>
          <p:cNvSpPr/>
          <p:nvPr/>
        </p:nvSpPr>
        <p:spPr>
          <a:xfrm>
            <a:off x="131267" y="1658135"/>
            <a:ext cx="629964" cy="1666764"/>
          </a:xfrm>
          <a:custGeom>
            <a:rect b="b" l="l" r="r" t="t"/>
            <a:pathLst>
              <a:path extrusionOk="0" h="21600" w="21600">
                <a:moveTo>
                  <a:pt x="0" y="4082"/>
                </a:moveTo>
                <a:lnTo>
                  <a:pt x="10800" y="0"/>
                </a:lnTo>
                <a:lnTo>
                  <a:pt x="21600" y="4082"/>
                </a:lnTo>
                <a:lnTo>
                  <a:pt x="16200" y="4082"/>
                </a:lnTo>
                <a:lnTo>
                  <a:pt x="16200" y="21600"/>
                </a:lnTo>
                <a:lnTo>
                  <a:pt x="5400" y="21600"/>
                </a:lnTo>
                <a:lnTo>
                  <a:pt x="5400" y="4082"/>
                </a:lnTo>
                <a:close/>
              </a:path>
            </a:pathLst>
          </a:custGeom>
          <a:solidFill>
            <a:srgbClr val="196B24"/>
          </a:solidFill>
          <a:ln cap="flat" cmpd="sng" w="19050">
            <a:solidFill>
              <a:srgbClr val="0F465F"/>
            </a:solidFill>
            <a:prstDash val="solid"/>
            <a:miter lim="8000"/>
            <a:headEnd len="sm" w="sm" type="none"/>
            <a:tailEnd len="sm" w="sm" type="none"/>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Avenir"/>
              <a:buNone/>
            </a:pPr>
            <a:r>
              <a:t/>
            </a:r>
            <a:endParaRPr b="0" i="0" sz="1800" u="none" cap="none" strike="noStrike">
              <a:solidFill>
                <a:srgbClr val="FFFFFF"/>
              </a:solidFill>
              <a:latin typeface="Avenir"/>
              <a:ea typeface="Avenir"/>
              <a:cs typeface="Avenir"/>
              <a:sym typeface="Avenir"/>
            </a:endParaRPr>
          </a:p>
        </p:txBody>
      </p:sp>
      <p:sp>
        <p:nvSpPr>
          <p:cNvPr id="316" name="Google Shape;316;g31f6b7cc90b_0_0"/>
          <p:cNvSpPr txBox="1"/>
          <p:nvPr/>
        </p:nvSpPr>
        <p:spPr>
          <a:xfrm>
            <a:off x="809977" y="1448274"/>
            <a:ext cx="5323500" cy="1277400"/>
          </a:xfrm>
          <a:prstGeom prst="rect">
            <a:avLst/>
          </a:prstGeom>
          <a:noFill/>
          <a:ln>
            <a:noFill/>
          </a:ln>
        </p:spPr>
        <p:txBody>
          <a:bodyPr anchorCtr="0" anchor="t" bIns="45700" lIns="45700" spcFirstLastPara="1" rIns="45700" wrap="square" tIns="45700">
            <a:spAutoFit/>
          </a:bodyPr>
          <a:lstStyle/>
          <a:p>
            <a:pPr indent="-285750" lvl="0" marL="285750" marR="0" rtl="0" algn="just">
              <a:lnSpc>
                <a:spcPct val="150000"/>
              </a:lnSpc>
              <a:spcBef>
                <a:spcPts val="0"/>
              </a:spcBef>
              <a:spcAft>
                <a:spcPts val="0"/>
              </a:spcAft>
              <a:buClr>
                <a:srgbClr val="000000"/>
              </a:buClr>
              <a:buSzPts val="1400"/>
              <a:buFont typeface="Arial"/>
              <a:buChar char="•"/>
            </a:pPr>
            <a:r>
              <a:rPr lang="en-US">
                <a:latin typeface="Avenir"/>
                <a:ea typeface="Avenir"/>
                <a:cs typeface="Avenir"/>
                <a:sym typeface="Avenir"/>
              </a:rPr>
              <a:t>Key Performers</a:t>
            </a:r>
            <a:r>
              <a:rPr b="0" i="0" lang="en-US" sz="1400" u="none" cap="none" strike="noStrike">
                <a:solidFill>
                  <a:srgbClr val="000000"/>
                </a:solidFill>
                <a:latin typeface="Avenir"/>
                <a:ea typeface="Avenir"/>
                <a:cs typeface="Avenir"/>
                <a:sym typeface="Avenir"/>
              </a:rPr>
              <a:t>: </a:t>
            </a:r>
            <a:r>
              <a:rPr lang="en-US">
                <a:latin typeface="Avenir"/>
                <a:ea typeface="Avenir"/>
                <a:cs typeface="Avenir"/>
                <a:sym typeface="Avenir"/>
              </a:rPr>
              <a:t>Sasi, Essa, Zeeshan, Ashish, Amit, Satya, Vineep</a:t>
            </a:r>
            <a:endParaRPr/>
          </a:p>
          <a:p>
            <a:pPr indent="-285750" lvl="0" marL="285750" marR="0" rtl="0" algn="just">
              <a:lnSpc>
                <a:spcPct val="150000"/>
              </a:lnSpc>
              <a:spcBef>
                <a:spcPts val="0"/>
              </a:spcBef>
              <a:spcAft>
                <a:spcPts val="0"/>
              </a:spcAft>
              <a:buClr>
                <a:srgbClr val="000000"/>
              </a:buClr>
              <a:buSzPts val="1400"/>
              <a:buFont typeface="Arial"/>
              <a:buChar char="•"/>
            </a:pPr>
            <a:r>
              <a:rPr lang="en-US">
                <a:latin typeface="Avenir"/>
                <a:ea typeface="Avenir"/>
                <a:cs typeface="Avenir"/>
                <a:sym typeface="Avenir"/>
              </a:rPr>
              <a:t>Home wins</a:t>
            </a:r>
            <a:endParaRPr b="0" i="0" sz="1800" u="none" cap="none" strike="noStrike">
              <a:solidFill>
                <a:srgbClr val="000000"/>
              </a:solidFill>
              <a:latin typeface="Arial"/>
              <a:ea typeface="Arial"/>
              <a:cs typeface="Arial"/>
              <a:sym typeface="Arial"/>
            </a:endParaRPr>
          </a:p>
          <a:p>
            <a:pPr indent="-285750" lvl="0" marL="285750" marR="0" rtl="0" algn="just">
              <a:lnSpc>
                <a:spcPct val="150000"/>
              </a:lnSpc>
              <a:spcBef>
                <a:spcPts val="0"/>
              </a:spcBef>
              <a:spcAft>
                <a:spcPts val="0"/>
              </a:spcAft>
              <a:buClr>
                <a:srgbClr val="000000"/>
              </a:buClr>
              <a:buSzPts val="1400"/>
              <a:buFont typeface="Arial"/>
              <a:buChar char="•"/>
            </a:pPr>
            <a:r>
              <a:rPr lang="en-US">
                <a:latin typeface="Avenir"/>
                <a:ea typeface="Avenir"/>
                <a:cs typeface="Avenir"/>
                <a:sym typeface="Avenir"/>
              </a:rPr>
              <a:t>Winning attitude towards end</a:t>
            </a:r>
            <a:endParaRPr/>
          </a:p>
        </p:txBody>
      </p:sp>
      <p:sp>
        <p:nvSpPr>
          <p:cNvPr id="317" name="Google Shape;317;g31f6b7cc90b_0_0"/>
          <p:cNvSpPr/>
          <p:nvPr/>
        </p:nvSpPr>
        <p:spPr>
          <a:xfrm rot="10800000">
            <a:off x="134293" y="4349937"/>
            <a:ext cx="629964" cy="1666764"/>
          </a:xfrm>
          <a:custGeom>
            <a:rect b="b" l="l" r="r" t="t"/>
            <a:pathLst>
              <a:path extrusionOk="0" h="21600" w="21600">
                <a:moveTo>
                  <a:pt x="0" y="4082"/>
                </a:moveTo>
                <a:lnTo>
                  <a:pt x="10800" y="0"/>
                </a:lnTo>
                <a:lnTo>
                  <a:pt x="21600" y="4082"/>
                </a:lnTo>
                <a:lnTo>
                  <a:pt x="16200" y="4082"/>
                </a:lnTo>
                <a:lnTo>
                  <a:pt x="16200" y="21600"/>
                </a:lnTo>
                <a:lnTo>
                  <a:pt x="5400" y="21600"/>
                </a:lnTo>
                <a:lnTo>
                  <a:pt x="5400" y="4082"/>
                </a:lnTo>
                <a:close/>
              </a:path>
            </a:pathLst>
          </a:custGeom>
          <a:solidFill>
            <a:srgbClr val="C00000"/>
          </a:solidFill>
          <a:ln cap="flat" cmpd="sng" w="19050">
            <a:solidFill>
              <a:srgbClr val="0F465F"/>
            </a:solidFill>
            <a:prstDash val="solid"/>
            <a:miter lim="8000"/>
            <a:headEnd len="sm" w="sm" type="none"/>
            <a:tailEnd len="sm" w="sm" type="none"/>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Avenir"/>
              <a:buNone/>
            </a:pPr>
            <a:r>
              <a:t/>
            </a:r>
            <a:endParaRPr b="0" i="0" sz="1800" u="none" cap="none" strike="noStrike">
              <a:solidFill>
                <a:srgbClr val="FFFFFF"/>
              </a:solidFill>
              <a:latin typeface="Avenir"/>
              <a:ea typeface="Avenir"/>
              <a:cs typeface="Avenir"/>
              <a:sym typeface="Avenir"/>
            </a:endParaRPr>
          </a:p>
        </p:txBody>
      </p:sp>
      <p:sp>
        <p:nvSpPr>
          <p:cNvPr id="318" name="Google Shape;318;g31f6b7cc90b_0_0"/>
          <p:cNvSpPr txBox="1"/>
          <p:nvPr/>
        </p:nvSpPr>
        <p:spPr>
          <a:xfrm>
            <a:off x="947154" y="4339447"/>
            <a:ext cx="5174400" cy="954300"/>
          </a:xfrm>
          <a:prstGeom prst="rect">
            <a:avLst/>
          </a:prstGeom>
          <a:noFill/>
          <a:ln>
            <a:noFill/>
          </a:ln>
        </p:spPr>
        <p:txBody>
          <a:bodyPr anchorCtr="0" anchor="t" bIns="45700" lIns="45700" spcFirstLastPara="1" rIns="45700" wrap="square" tIns="45700">
            <a:spAutoFit/>
          </a:bodyPr>
          <a:lstStyle/>
          <a:p>
            <a:pPr indent="-285750" lvl="0" marL="285750" marR="0" rtl="0" algn="l">
              <a:lnSpc>
                <a:spcPct val="150000"/>
              </a:lnSpc>
              <a:spcBef>
                <a:spcPts val="0"/>
              </a:spcBef>
              <a:spcAft>
                <a:spcPts val="0"/>
              </a:spcAft>
              <a:buClr>
                <a:srgbClr val="000000"/>
              </a:buClr>
              <a:buSzPts val="1400"/>
              <a:buFont typeface="Arial"/>
              <a:buChar char="•"/>
            </a:pPr>
            <a:r>
              <a:rPr lang="en-US">
                <a:latin typeface="Avenir"/>
                <a:ea typeface="Avenir"/>
                <a:cs typeface="Avenir"/>
                <a:sym typeface="Avenir"/>
              </a:rPr>
              <a:t>Key players missing </a:t>
            </a:r>
            <a:r>
              <a:rPr lang="en-US">
                <a:latin typeface="Avenir"/>
                <a:ea typeface="Avenir"/>
                <a:cs typeface="Avenir"/>
                <a:sym typeface="Avenir"/>
              </a:rPr>
              <a:t>throughout</a:t>
            </a:r>
            <a:r>
              <a:rPr lang="en-US">
                <a:latin typeface="Avenir"/>
                <a:ea typeface="Avenir"/>
                <a:cs typeface="Avenir"/>
                <a:sym typeface="Avenir"/>
              </a:rPr>
              <a:t> season</a:t>
            </a:r>
            <a:endParaRPr>
              <a:latin typeface="Avenir"/>
              <a:ea typeface="Avenir"/>
              <a:cs typeface="Avenir"/>
              <a:sym typeface="Avenir"/>
            </a:endParaRPr>
          </a:p>
          <a:p>
            <a:pPr indent="-285750" lvl="0" marL="285750" marR="0" rtl="0" algn="l">
              <a:lnSpc>
                <a:spcPct val="150000"/>
              </a:lnSpc>
              <a:spcBef>
                <a:spcPts val="0"/>
              </a:spcBef>
              <a:spcAft>
                <a:spcPts val="0"/>
              </a:spcAft>
              <a:buSzPts val="1400"/>
              <a:buFont typeface="Avenir"/>
              <a:buChar char="•"/>
            </a:pPr>
            <a:r>
              <a:rPr lang="en-US">
                <a:latin typeface="Avenir"/>
                <a:ea typeface="Avenir"/>
                <a:cs typeface="Avenir"/>
                <a:sym typeface="Avenir"/>
              </a:rPr>
              <a:t>Losses in plenty, some very close matches</a:t>
            </a:r>
            <a:endParaRPr>
              <a:latin typeface="Avenir"/>
              <a:ea typeface="Avenir"/>
              <a:cs typeface="Avenir"/>
              <a:sym typeface="Avenir"/>
            </a:endParaRPr>
          </a:p>
          <a:p>
            <a:pPr indent="-285750" lvl="0" marL="285750" marR="0" rtl="0" algn="l">
              <a:lnSpc>
                <a:spcPct val="150000"/>
              </a:lnSpc>
              <a:spcBef>
                <a:spcPts val="0"/>
              </a:spcBef>
              <a:spcAft>
                <a:spcPts val="0"/>
              </a:spcAft>
              <a:buSzPts val="1400"/>
              <a:buFont typeface="Avenir"/>
              <a:buChar char="•"/>
            </a:pPr>
            <a:r>
              <a:rPr lang="en-US">
                <a:latin typeface="Avenir"/>
                <a:ea typeface="Avenir"/>
                <a:cs typeface="Avenir"/>
                <a:sym typeface="Avenir"/>
              </a:rPr>
              <a:t>Batting, in general</a:t>
            </a:r>
            <a:endParaRPr>
              <a:latin typeface="Avenir"/>
              <a:ea typeface="Avenir"/>
              <a:cs typeface="Avenir"/>
              <a:sym typeface="Avenir"/>
            </a:endParaRPr>
          </a:p>
        </p:txBody>
      </p:sp>
      <p:sp>
        <p:nvSpPr>
          <p:cNvPr id="319" name="Google Shape;319;g31f6b7cc90b_0_0"/>
          <p:cNvSpPr txBox="1"/>
          <p:nvPr/>
        </p:nvSpPr>
        <p:spPr>
          <a:xfrm>
            <a:off x="7108049" y="2788692"/>
            <a:ext cx="4749600" cy="1046700"/>
          </a:xfrm>
          <a:prstGeom prst="rect">
            <a:avLst/>
          </a:prstGeom>
          <a:noFill/>
          <a:ln>
            <a:noFill/>
          </a:ln>
        </p:spPr>
        <p:txBody>
          <a:bodyPr anchorCtr="0" anchor="t" bIns="45700" lIns="45700" spcFirstLastPara="1" rIns="45700" wrap="square" tIns="45700">
            <a:spAutoFit/>
          </a:bodyPr>
          <a:lstStyle/>
          <a:p>
            <a:pPr indent="0" lvl="0" marL="0" marR="0" rtl="0" algn="l">
              <a:lnSpc>
                <a:spcPct val="150000"/>
              </a:lnSpc>
              <a:spcBef>
                <a:spcPts val="0"/>
              </a:spcBef>
              <a:spcAft>
                <a:spcPts val="0"/>
              </a:spcAft>
              <a:buClr>
                <a:srgbClr val="000000"/>
              </a:buClr>
              <a:buSzPts val="1800"/>
              <a:buFont typeface="Avenir"/>
              <a:buNone/>
            </a:pPr>
            <a:r>
              <a:rPr b="1" i="0" lang="en-US" sz="1800" u="none" cap="none" strike="noStrike">
                <a:solidFill>
                  <a:srgbClr val="000000"/>
                </a:solidFill>
                <a:latin typeface="Avenir"/>
                <a:ea typeface="Avenir"/>
                <a:cs typeface="Avenir"/>
                <a:sym typeface="Avenir"/>
              </a:rPr>
              <a:t>Broad plans for 2025</a:t>
            </a:r>
            <a:endParaRPr/>
          </a:p>
          <a:p>
            <a:pPr indent="-285750" lvl="0" marL="285750" marR="0" rtl="0" algn="l">
              <a:lnSpc>
                <a:spcPct val="150000"/>
              </a:lnSpc>
              <a:spcBef>
                <a:spcPts val="0"/>
              </a:spcBef>
              <a:spcAft>
                <a:spcPts val="0"/>
              </a:spcAft>
              <a:buClr>
                <a:srgbClr val="000000"/>
              </a:buClr>
              <a:buSzPts val="1400"/>
              <a:buFont typeface="Arial"/>
              <a:buChar char="•"/>
            </a:pPr>
            <a:r>
              <a:rPr b="0" i="0" lang="en-US" sz="1400" u="none" cap="none" strike="noStrike">
                <a:solidFill>
                  <a:srgbClr val="000000"/>
                </a:solidFill>
                <a:latin typeface="Avenir"/>
                <a:ea typeface="Avenir"/>
                <a:cs typeface="Avenir"/>
                <a:sym typeface="Avenir"/>
              </a:rPr>
              <a:t>Team ceases to exist</a:t>
            </a:r>
            <a:endParaRPr/>
          </a:p>
          <a:p>
            <a:pPr indent="-285750" lvl="0" marL="285750" marR="0" rtl="0" algn="l">
              <a:lnSpc>
                <a:spcPct val="150000"/>
              </a:lnSpc>
              <a:spcBef>
                <a:spcPts val="0"/>
              </a:spcBef>
              <a:spcAft>
                <a:spcPts val="0"/>
              </a:spcAft>
              <a:buClr>
                <a:srgbClr val="000000"/>
              </a:buClr>
              <a:buSzPts val="1400"/>
              <a:buFont typeface="Arial"/>
              <a:buChar char="•"/>
            </a:pPr>
            <a:r>
              <a:rPr b="0" i="0" lang="en-US" sz="1400" u="none" cap="none" strike="noStrike">
                <a:solidFill>
                  <a:srgbClr val="000000"/>
                </a:solidFill>
                <a:latin typeface="Avenir"/>
                <a:ea typeface="Avenir"/>
                <a:cs typeface="Avenir"/>
                <a:sym typeface="Avenir"/>
              </a:rPr>
              <a:t>Key Players move to 1x Strong VL or RL-Team for 2025</a:t>
            </a:r>
            <a:endParaRPr/>
          </a:p>
        </p:txBody>
      </p:sp>
      <p:cxnSp>
        <p:nvCxnSpPr>
          <p:cNvPr id="320" name="Google Shape;320;g31f6b7cc90b_0_0"/>
          <p:cNvCxnSpPr/>
          <p:nvPr/>
        </p:nvCxnSpPr>
        <p:spPr>
          <a:xfrm>
            <a:off x="6687125" y="2279379"/>
            <a:ext cx="0" cy="2449500"/>
          </a:xfrm>
          <a:prstGeom prst="straightConnector1">
            <a:avLst/>
          </a:prstGeom>
          <a:noFill/>
          <a:ln cap="flat" cmpd="sng" w="38100">
            <a:solidFill>
              <a:srgbClr val="156082"/>
            </a:solidFill>
            <a:prstDash val="solid"/>
            <a:miter lim="8000"/>
            <a:headEnd len="sm" w="sm" type="none"/>
            <a:tailEnd len="sm" w="sm" type="none"/>
          </a:ln>
        </p:spPr>
      </p:cxn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24"/>
          <p:cNvSpPr/>
          <p:nvPr/>
        </p:nvSpPr>
        <p:spPr>
          <a:xfrm>
            <a:off x="-1" y="0"/>
            <a:ext cx="12188954" cy="6858000"/>
          </a:xfrm>
          <a:prstGeom prst="rect">
            <a:avLst/>
          </a:prstGeom>
          <a:solidFill>
            <a:srgbClr val="FFFFFF"/>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595959"/>
              </a:buClr>
              <a:buSzPts val="1800"/>
              <a:buFont typeface="Avenir"/>
              <a:buNone/>
            </a:pPr>
            <a:r>
              <a:t/>
            </a:r>
            <a:endParaRPr b="0" i="0" sz="1800" u="none" cap="none" strike="noStrike">
              <a:solidFill>
                <a:srgbClr val="595959"/>
              </a:solidFill>
              <a:latin typeface="Avenir"/>
              <a:ea typeface="Avenir"/>
              <a:cs typeface="Avenir"/>
              <a:sym typeface="Avenir"/>
            </a:endParaRPr>
          </a:p>
        </p:txBody>
      </p:sp>
      <p:sp>
        <p:nvSpPr>
          <p:cNvPr id="326" name="Google Shape;326;p24"/>
          <p:cNvSpPr/>
          <p:nvPr/>
        </p:nvSpPr>
        <p:spPr>
          <a:xfrm>
            <a:off x="3047" y="0"/>
            <a:ext cx="12188954" cy="6858000"/>
          </a:xfrm>
          <a:prstGeom prst="rect">
            <a:avLst/>
          </a:prstGeom>
          <a:solidFill>
            <a:srgbClr val="F2ECEA">
              <a:alpha val="69803"/>
            </a:srgbClr>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595959"/>
              </a:buClr>
              <a:buSzPts val="1800"/>
              <a:buFont typeface="Avenir"/>
              <a:buNone/>
            </a:pPr>
            <a:r>
              <a:t/>
            </a:r>
            <a:endParaRPr b="0" i="0" sz="1800" u="none" cap="none" strike="noStrike">
              <a:solidFill>
                <a:srgbClr val="595959"/>
              </a:solidFill>
              <a:latin typeface="Avenir"/>
              <a:ea typeface="Avenir"/>
              <a:cs typeface="Avenir"/>
              <a:sym typeface="Avenir"/>
            </a:endParaRPr>
          </a:p>
        </p:txBody>
      </p:sp>
      <p:sp>
        <p:nvSpPr>
          <p:cNvPr id="327" name="Google Shape;327;p24"/>
          <p:cNvSpPr txBox="1"/>
          <p:nvPr>
            <p:ph type="title"/>
          </p:nvPr>
        </p:nvSpPr>
        <p:spPr>
          <a:xfrm>
            <a:off x="208143" y="2584174"/>
            <a:ext cx="5629239" cy="1051484"/>
          </a:xfrm>
          <a:prstGeom prst="rect">
            <a:avLst/>
          </a:prstGeom>
          <a:noFill/>
          <a:ln>
            <a:noFill/>
          </a:ln>
        </p:spPr>
        <p:txBody>
          <a:bodyPr anchorCtr="0" anchor="b" bIns="45700" lIns="45700" spcFirstLastPara="1" rIns="45700" wrap="square" tIns="45700">
            <a:normAutofit/>
          </a:bodyPr>
          <a:lstStyle/>
          <a:p>
            <a:pPr indent="0" lvl="0" marL="0" marR="0" rtl="0" algn="l">
              <a:lnSpc>
                <a:spcPct val="100000"/>
              </a:lnSpc>
              <a:spcBef>
                <a:spcPts val="0"/>
              </a:spcBef>
              <a:spcAft>
                <a:spcPts val="0"/>
              </a:spcAft>
              <a:buClr>
                <a:srgbClr val="44131A"/>
              </a:buClr>
              <a:buSzPts val="3000"/>
              <a:buFont typeface="Avenir"/>
              <a:buNone/>
            </a:pPr>
            <a:r>
              <a:rPr lang="en-US" sz="3000">
                <a:solidFill>
                  <a:srgbClr val="44131A"/>
                </a:solidFill>
              </a:rPr>
              <a:t>Falcons Report</a:t>
            </a:r>
            <a:endParaRPr/>
          </a:p>
        </p:txBody>
      </p:sp>
      <p:sp>
        <p:nvSpPr>
          <p:cNvPr id="328" name="Google Shape;328;p24"/>
          <p:cNvSpPr/>
          <p:nvPr/>
        </p:nvSpPr>
        <p:spPr>
          <a:xfrm>
            <a:off x="5998283" y="0"/>
            <a:ext cx="6193717" cy="6858000"/>
          </a:xfrm>
          <a:prstGeom prst="rect">
            <a:avLst/>
          </a:prstGeom>
          <a:solidFill>
            <a:srgbClr val="651C27"/>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595959"/>
              </a:buClr>
              <a:buSzPts val="1800"/>
              <a:buFont typeface="Avenir"/>
              <a:buNone/>
            </a:pPr>
            <a:r>
              <a:t/>
            </a:r>
            <a:endParaRPr b="0" i="0" sz="1800" u="none" cap="none" strike="noStrike">
              <a:solidFill>
                <a:srgbClr val="595959"/>
              </a:solidFill>
              <a:latin typeface="Avenir"/>
              <a:ea typeface="Avenir"/>
              <a:cs typeface="Avenir"/>
              <a:sym typeface="Avenir"/>
            </a:endParaRPr>
          </a:p>
        </p:txBody>
      </p:sp>
      <p:sp>
        <p:nvSpPr>
          <p:cNvPr id="329" name="Google Shape;329;p24"/>
          <p:cNvSpPr/>
          <p:nvPr/>
        </p:nvSpPr>
        <p:spPr>
          <a:xfrm rot="10800000">
            <a:off x="5998281" y="-3"/>
            <a:ext cx="6193719" cy="6858000"/>
          </a:xfrm>
          <a:prstGeom prst="rect">
            <a:avLst/>
          </a:prstGeom>
          <a:blipFill rotWithShape="1">
            <a:blip r:embed="rId3">
              <a:alphaModFix/>
            </a:blip>
            <a:stretch>
              <a:fillRect b="0" l="0" r="0" t="0"/>
            </a:stretch>
          </a:blip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Avenir"/>
              <a:buNone/>
            </a:pPr>
            <a:r>
              <a:t/>
            </a:r>
            <a:endParaRPr b="0" i="0" sz="1800" u="none" cap="none" strike="noStrike">
              <a:solidFill>
                <a:srgbClr val="FFFFFF"/>
              </a:solidFill>
              <a:latin typeface="Avenir"/>
              <a:ea typeface="Avenir"/>
              <a:cs typeface="Avenir"/>
              <a:sym typeface="Avenir"/>
            </a:endParaRPr>
          </a:p>
        </p:txBody>
      </p:sp>
      <p:pic>
        <p:nvPicPr>
          <p:cNvPr descr="Picture 5" id="330" name="Google Shape;330;p24"/>
          <p:cNvPicPr preferRelativeResize="0"/>
          <p:nvPr/>
        </p:nvPicPr>
        <p:blipFill rotWithShape="1">
          <a:blip r:embed="rId4">
            <a:alphaModFix/>
          </a:blip>
          <a:srcRect b="0" l="0" r="0" t="0"/>
          <a:stretch/>
        </p:blipFill>
        <p:spPr>
          <a:xfrm>
            <a:off x="6732217" y="1017640"/>
            <a:ext cx="4817467" cy="4817467"/>
          </a:xfrm>
          <a:prstGeom prst="rect">
            <a:avLst/>
          </a:prstGeom>
          <a:noFill/>
          <a:ln>
            <a:noFill/>
          </a:ln>
        </p:spPr>
      </p:pic>
      <p:pic>
        <p:nvPicPr>
          <p:cNvPr descr="Picture 6" id="331" name="Google Shape;331;p24"/>
          <p:cNvPicPr preferRelativeResize="0"/>
          <p:nvPr/>
        </p:nvPicPr>
        <p:blipFill rotWithShape="1">
          <a:blip r:embed="rId5">
            <a:alphaModFix/>
          </a:blip>
          <a:srcRect b="0" l="0" r="0" t="0"/>
          <a:stretch/>
        </p:blipFill>
        <p:spPr>
          <a:xfrm>
            <a:off x="7316426" y="5967550"/>
            <a:ext cx="812802" cy="848451"/>
          </a:xfrm>
          <a:prstGeom prst="rect">
            <a:avLst/>
          </a:prstGeom>
          <a:noFill/>
          <a:ln>
            <a:noFill/>
          </a:ln>
        </p:spPr>
      </p:pic>
      <p:pic>
        <p:nvPicPr>
          <p:cNvPr descr="Picture 7" id="332" name="Google Shape;332;p24"/>
          <p:cNvPicPr preferRelativeResize="0"/>
          <p:nvPr/>
        </p:nvPicPr>
        <p:blipFill rotWithShape="1">
          <a:blip r:embed="rId6">
            <a:alphaModFix/>
          </a:blip>
          <a:srcRect b="0" l="0" r="0" t="0"/>
          <a:stretch/>
        </p:blipFill>
        <p:spPr>
          <a:xfrm>
            <a:off x="8672841" y="5967550"/>
            <a:ext cx="936221" cy="848450"/>
          </a:xfrm>
          <a:prstGeom prst="rect">
            <a:avLst/>
          </a:prstGeom>
          <a:noFill/>
          <a:ln>
            <a:noFill/>
          </a:ln>
        </p:spPr>
      </p:pic>
      <p:pic>
        <p:nvPicPr>
          <p:cNvPr descr="Picture 8" id="333" name="Google Shape;333;p24"/>
          <p:cNvPicPr preferRelativeResize="0"/>
          <p:nvPr/>
        </p:nvPicPr>
        <p:blipFill rotWithShape="1">
          <a:blip r:embed="rId7">
            <a:alphaModFix/>
          </a:blip>
          <a:srcRect b="0" l="0" r="0" t="0"/>
          <a:stretch/>
        </p:blipFill>
        <p:spPr>
          <a:xfrm>
            <a:off x="10293539" y="5922326"/>
            <a:ext cx="770023" cy="848451"/>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g31f6b7cc90b_0_11"/>
          <p:cNvSpPr txBox="1"/>
          <p:nvPr/>
        </p:nvSpPr>
        <p:spPr>
          <a:xfrm>
            <a:off x="-6" y="106775"/>
            <a:ext cx="5376600" cy="681900"/>
          </a:xfrm>
          <a:prstGeom prst="rect">
            <a:avLst/>
          </a:prstGeom>
          <a:noFill/>
          <a:ln>
            <a:noFill/>
          </a:ln>
        </p:spPr>
        <p:txBody>
          <a:bodyPr anchorCtr="0" anchor="t" bIns="45700" lIns="45700" spcFirstLastPara="1" rIns="45700" wrap="square" tIns="45700">
            <a:normAutofit/>
          </a:bodyPr>
          <a:lstStyle/>
          <a:p>
            <a:pPr indent="0" lvl="0" marL="0" marR="0" rtl="0" algn="l">
              <a:lnSpc>
                <a:spcPct val="100000"/>
              </a:lnSpc>
              <a:spcBef>
                <a:spcPts val="0"/>
              </a:spcBef>
              <a:spcAft>
                <a:spcPts val="0"/>
              </a:spcAft>
              <a:buClr>
                <a:srgbClr val="44131A"/>
              </a:buClr>
              <a:buSzPts val="3300"/>
              <a:buFont typeface="Avenir"/>
              <a:buNone/>
            </a:pPr>
            <a:r>
              <a:rPr b="1" lang="en-US" sz="3300">
                <a:solidFill>
                  <a:srgbClr val="44131A"/>
                </a:solidFill>
                <a:latin typeface="Avenir"/>
                <a:ea typeface="Avenir"/>
                <a:cs typeface="Avenir"/>
                <a:sym typeface="Avenir"/>
              </a:rPr>
              <a:t>Falcons</a:t>
            </a:r>
            <a:r>
              <a:rPr b="1" i="0" lang="en-US" sz="3300" u="none" cap="none" strike="noStrike">
                <a:solidFill>
                  <a:srgbClr val="44131A"/>
                </a:solidFill>
                <a:latin typeface="Avenir"/>
                <a:ea typeface="Avenir"/>
                <a:cs typeface="Avenir"/>
                <a:sym typeface="Avenir"/>
              </a:rPr>
              <a:t> Report</a:t>
            </a:r>
            <a:endParaRPr/>
          </a:p>
        </p:txBody>
      </p:sp>
      <p:sp>
        <p:nvSpPr>
          <p:cNvPr id="339" name="Google Shape;339;g31f6b7cc90b_0_11"/>
          <p:cNvSpPr txBox="1"/>
          <p:nvPr/>
        </p:nvSpPr>
        <p:spPr>
          <a:xfrm>
            <a:off x="45720" y="880447"/>
            <a:ext cx="4185000" cy="36930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B0F0"/>
              </a:buClr>
              <a:buSzPts val="1800"/>
              <a:buFont typeface="Calibri"/>
              <a:buNone/>
            </a:pPr>
            <a:r>
              <a:rPr b="1" i="0" lang="en-US" sz="1800" u="none" cap="none" strike="noStrike">
                <a:solidFill>
                  <a:srgbClr val="00B0F0"/>
                </a:solidFill>
                <a:latin typeface="Calibri"/>
                <a:ea typeface="Calibri"/>
                <a:cs typeface="Calibri"/>
                <a:sym typeface="Calibri"/>
              </a:rPr>
              <a:t>2024 | Verbandsliga (</a:t>
            </a:r>
            <a:r>
              <a:rPr b="1" lang="en-US" sz="1800">
                <a:solidFill>
                  <a:srgbClr val="00B0F0"/>
                </a:solidFill>
                <a:latin typeface="Calibri"/>
                <a:ea typeface="Calibri"/>
                <a:cs typeface="Calibri"/>
                <a:sym typeface="Calibri"/>
              </a:rPr>
              <a:t>R</a:t>
            </a:r>
            <a:r>
              <a:rPr b="1" i="0" lang="en-US" sz="1800" u="none" cap="none" strike="noStrike">
                <a:solidFill>
                  <a:srgbClr val="00B0F0"/>
                </a:solidFill>
                <a:latin typeface="Calibri"/>
                <a:ea typeface="Calibri"/>
                <a:cs typeface="Calibri"/>
                <a:sym typeface="Calibri"/>
              </a:rPr>
              <a:t>L) | T40s &amp; T20s</a:t>
            </a:r>
            <a:endParaRPr/>
          </a:p>
        </p:txBody>
      </p:sp>
      <p:sp>
        <p:nvSpPr>
          <p:cNvPr id="340" name="Google Shape;340;g31f6b7cc90b_0_11"/>
          <p:cNvSpPr/>
          <p:nvPr/>
        </p:nvSpPr>
        <p:spPr>
          <a:xfrm>
            <a:off x="131267" y="1658135"/>
            <a:ext cx="629964" cy="1666764"/>
          </a:xfrm>
          <a:custGeom>
            <a:rect b="b" l="l" r="r" t="t"/>
            <a:pathLst>
              <a:path extrusionOk="0" h="21600" w="21600">
                <a:moveTo>
                  <a:pt x="0" y="4082"/>
                </a:moveTo>
                <a:lnTo>
                  <a:pt x="10800" y="0"/>
                </a:lnTo>
                <a:lnTo>
                  <a:pt x="21600" y="4082"/>
                </a:lnTo>
                <a:lnTo>
                  <a:pt x="16200" y="4082"/>
                </a:lnTo>
                <a:lnTo>
                  <a:pt x="16200" y="21600"/>
                </a:lnTo>
                <a:lnTo>
                  <a:pt x="5400" y="21600"/>
                </a:lnTo>
                <a:lnTo>
                  <a:pt x="5400" y="4082"/>
                </a:lnTo>
                <a:close/>
              </a:path>
            </a:pathLst>
          </a:custGeom>
          <a:solidFill>
            <a:srgbClr val="196B24"/>
          </a:solidFill>
          <a:ln cap="flat" cmpd="sng" w="19050">
            <a:solidFill>
              <a:srgbClr val="0F465F"/>
            </a:solidFill>
            <a:prstDash val="solid"/>
            <a:miter lim="8000"/>
            <a:headEnd len="sm" w="sm" type="none"/>
            <a:tailEnd len="sm" w="sm" type="none"/>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Avenir"/>
              <a:buNone/>
            </a:pPr>
            <a:r>
              <a:t/>
            </a:r>
            <a:endParaRPr b="0" i="0" sz="1800" u="none" cap="none" strike="noStrike">
              <a:solidFill>
                <a:srgbClr val="FFFFFF"/>
              </a:solidFill>
              <a:latin typeface="Avenir"/>
              <a:ea typeface="Avenir"/>
              <a:cs typeface="Avenir"/>
              <a:sym typeface="Avenir"/>
            </a:endParaRPr>
          </a:p>
        </p:txBody>
      </p:sp>
      <p:sp>
        <p:nvSpPr>
          <p:cNvPr id="341" name="Google Shape;341;g31f6b7cc90b_0_11"/>
          <p:cNvSpPr txBox="1"/>
          <p:nvPr/>
        </p:nvSpPr>
        <p:spPr>
          <a:xfrm>
            <a:off x="809977" y="1448274"/>
            <a:ext cx="5323500" cy="1277400"/>
          </a:xfrm>
          <a:prstGeom prst="rect">
            <a:avLst/>
          </a:prstGeom>
          <a:noFill/>
          <a:ln>
            <a:noFill/>
          </a:ln>
        </p:spPr>
        <p:txBody>
          <a:bodyPr anchorCtr="0" anchor="t" bIns="45700" lIns="45700" spcFirstLastPara="1" rIns="45700" wrap="square" tIns="45700">
            <a:spAutoFit/>
          </a:bodyPr>
          <a:lstStyle/>
          <a:p>
            <a:pPr indent="-285750" lvl="0" marL="285750" marR="0" rtl="0" algn="just">
              <a:lnSpc>
                <a:spcPct val="150000"/>
              </a:lnSpc>
              <a:spcBef>
                <a:spcPts val="0"/>
              </a:spcBef>
              <a:spcAft>
                <a:spcPts val="0"/>
              </a:spcAft>
              <a:buClr>
                <a:srgbClr val="000000"/>
              </a:buClr>
              <a:buSzPts val="1400"/>
              <a:buFont typeface="Arial"/>
              <a:buChar char="•"/>
            </a:pPr>
            <a:r>
              <a:rPr lang="en-US">
                <a:latin typeface="Avenir"/>
                <a:ea typeface="Avenir"/>
                <a:cs typeface="Avenir"/>
                <a:sym typeface="Avenir"/>
              </a:rPr>
              <a:t>Season started with some really close games but did not go in our favour.</a:t>
            </a:r>
            <a:endParaRPr>
              <a:latin typeface="Avenir"/>
              <a:ea typeface="Avenir"/>
              <a:cs typeface="Avenir"/>
              <a:sym typeface="Avenir"/>
            </a:endParaRPr>
          </a:p>
          <a:p>
            <a:pPr indent="-285750" lvl="0" marL="285750" marR="0" rtl="0" algn="just">
              <a:lnSpc>
                <a:spcPct val="150000"/>
              </a:lnSpc>
              <a:spcBef>
                <a:spcPts val="0"/>
              </a:spcBef>
              <a:spcAft>
                <a:spcPts val="0"/>
              </a:spcAft>
              <a:buSzPts val="1400"/>
              <a:buFont typeface="Avenir"/>
              <a:buChar char="•"/>
            </a:pPr>
            <a:r>
              <a:rPr lang="en-US">
                <a:latin typeface="Avenir"/>
                <a:ea typeface="Avenir"/>
                <a:cs typeface="Avenir"/>
                <a:sym typeface="Avenir"/>
              </a:rPr>
              <a:t>2x50 in T50s &amp; 1x50 in T20s</a:t>
            </a:r>
            <a:endParaRPr>
              <a:latin typeface="Avenir"/>
              <a:ea typeface="Avenir"/>
              <a:cs typeface="Avenir"/>
              <a:sym typeface="Avenir"/>
            </a:endParaRPr>
          </a:p>
          <a:p>
            <a:pPr indent="-285750" lvl="0" marL="285750" marR="0" rtl="0" algn="just">
              <a:lnSpc>
                <a:spcPct val="150000"/>
              </a:lnSpc>
              <a:spcBef>
                <a:spcPts val="0"/>
              </a:spcBef>
              <a:spcAft>
                <a:spcPts val="0"/>
              </a:spcAft>
              <a:buSzPts val="1400"/>
              <a:buFont typeface="Avenir"/>
              <a:buChar char="•"/>
            </a:pPr>
            <a:r>
              <a:rPr lang="en-US">
                <a:latin typeface="Avenir"/>
                <a:ea typeface="Avenir"/>
                <a:cs typeface="Avenir"/>
                <a:sym typeface="Avenir"/>
              </a:rPr>
              <a:t>1x5 Wickets </a:t>
            </a:r>
            <a:endParaRPr>
              <a:latin typeface="Avenir"/>
              <a:ea typeface="Avenir"/>
              <a:cs typeface="Avenir"/>
              <a:sym typeface="Avenir"/>
            </a:endParaRPr>
          </a:p>
        </p:txBody>
      </p:sp>
      <p:sp>
        <p:nvSpPr>
          <p:cNvPr id="342" name="Google Shape;342;g31f6b7cc90b_0_11"/>
          <p:cNvSpPr/>
          <p:nvPr/>
        </p:nvSpPr>
        <p:spPr>
          <a:xfrm rot="10800000">
            <a:off x="134293" y="4349937"/>
            <a:ext cx="629964" cy="1666764"/>
          </a:xfrm>
          <a:custGeom>
            <a:rect b="b" l="l" r="r" t="t"/>
            <a:pathLst>
              <a:path extrusionOk="0" h="21600" w="21600">
                <a:moveTo>
                  <a:pt x="0" y="4082"/>
                </a:moveTo>
                <a:lnTo>
                  <a:pt x="10800" y="0"/>
                </a:lnTo>
                <a:lnTo>
                  <a:pt x="21600" y="4082"/>
                </a:lnTo>
                <a:lnTo>
                  <a:pt x="16200" y="4082"/>
                </a:lnTo>
                <a:lnTo>
                  <a:pt x="16200" y="21600"/>
                </a:lnTo>
                <a:lnTo>
                  <a:pt x="5400" y="21600"/>
                </a:lnTo>
                <a:lnTo>
                  <a:pt x="5400" y="4082"/>
                </a:lnTo>
                <a:close/>
              </a:path>
            </a:pathLst>
          </a:custGeom>
          <a:solidFill>
            <a:srgbClr val="C00000"/>
          </a:solidFill>
          <a:ln cap="flat" cmpd="sng" w="19050">
            <a:solidFill>
              <a:srgbClr val="0F465F"/>
            </a:solidFill>
            <a:prstDash val="solid"/>
            <a:miter lim="8000"/>
            <a:headEnd len="sm" w="sm" type="none"/>
            <a:tailEnd len="sm" w="sm" type="none"/>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Avenir"/>
              <a:buNone/>
            </a:pPr>
            <a:r>
              <a:t/>
            </a:r>
            <a:endParaRPr b="0" i="0" sz="1800" u="none" cap="none" strike="noStrike">
              <a:solidFill>
                <a:srgbClr val="FFFFFF"/>
              </a:solidFill>
              <a:latin typeface="Avenir"/>
              <a:ea typeface="Avenir"/>
              <a:cs typeface="Avenir"/>
              <a:sym typeface="Avenir"/>
            </a:endParaRPr>
          </a:p>
        </p:txBody>
      </p:sp>
      <p:sp>
        <p:nvSpPr>
          <p:cNvPr id="343" name="Google Shape;343;g31f6b7cc90b_0_11"/>
          <p:cNvSpPr txBox="1"/>
          <p:nvPr/>
        </p:nvSpPr>
        <p:spPr>
          <a:xfrm>
            <a:off x="947154" y="4339447"/>
            <a:ext cx="5174400" cy="1600800"/>
          </a:xfrm>
          <a:prstGeom prst="rect">
            <a:avLst/>
          </a:prstGeom>
          <a:noFill/>
          <a:ln>
            <a:noFill/>
          </a:ln>
        </p:spPr>
        <p:txBody>
          <a:bodyPr anchorCtr="0" anchor="t" bIns="45700" lIns="45700" spcFirstLastPara="1" rIns="45700" wrap="square" tIns="45700">
            <a:spAutoFit/>
          </a:bodyPr>
          <a:lstStyle/>
          <a:p>
            <a:pPr indent="-285750" lvl="0" marL="285750" marR="0" rtl="0" algn="l">
              <a:lnSpc>
                <a:spcPct val="150000"/>
              </a:lnSpc>
              <a:spcBef>
                <a:spcPts val="0"/>
              </a:spcBef>
              <a:spcAft>
                <a:spcPts val="0"/>
              </a:spcAft>
              <a:buClr>
                <a:srgbClr val="000000"/>
              </a:buClr>
              <a:buSzPts val="1400"/>
              <a:buFont typeface="Arial"/>
              <a:buChar char="•"/>
            </a:pPr>
            <a:r>
              <a:rPr lang="en-US">
                <a:latin typeface="Avenir"/>
                <a:ea typeface="Avenir"/>
                <a:cs typeface="Avenir"/>
                <a:sym typeface="Avenir"/>
              </a:rPr>
              <a:t>Only one win throughout whole season including T50s and T20s.</a:t>
            </a:r>
            <a:endParaRPr b="0" i="0" sz="1800" u="none" cap="none" strike="noStrike">
              <a:solidFill>
                <a:srgbClr val="000000"/>
              </a:solidFill>
              <a:latin typeface="Arial"/>
              <a:ea typeface="Arial"/>
              <a:cs typeface="Arial"/>
              <a:sym typeface="Arial"/>
            </a:endParaRPr>
          </a:p>
          <a:p>
            <a:pPr indent="-285750" lvl="0" marL="285750" marR="0" rtl="0" algn="l">
              <a:lnSpc>
                <a:spcPct val="150000"/>
              </a:lnSpc>
              <a:spcBef>
                <a:spcPts val="0"/>
              </a:spcBef>
              <a:spcAft>
                <a:spcPts val="0"/>
              </a:spcAft>
              <a:buClr>
                <a:srgbClr val="000000"/>
              </a:buClr>
              <a:buSzPts val="1400"/>
              <a:buFont typeface="Arial"/>
              <a:buChar char="•"/>
            </a:pPr>
            <a:r>
              <a:rPr b="0" i="0" lang="en-US" sz="1400" u="none" cap="none" strike="noStrike">
                <a:solidFill>
                  <a:srgbClr val="000000"/>
                </a:solidFill>
                <a:latin typeface="Avenir"/>
                <a:ea typeface="Avenir"/>
                <a:cs typeface="Avenir"/>
                <a:sym typeface="Avenir"/>
              </a:rPr>
              <a:t>Batting, B</a:t>
            </a:r>
            <a:r>
              <a:rPr lang="en-US">
                <a:latin typeface="Avenir"/>
                <a:ea typeface="Avenir"/>
                <a:cs typeface="Avenir"/>
                <a:sym typeface="Avenir"/>
              </a:rPr>
              <a:t>owling</a:t>
            </a:r>
            <a:r>
              <a:rPr b="0" i="0" lang="en-US" sz="1400" u="none" cap="none" strike="noStrike">
                <a:solidFill>
                  <a:srgbClr val="000000"/>
                </a:solidFill>
                <a:latin typeface="Avenir"/>
                <a:ea typeface="Avenir"/>
                <a:cs typeface="Avenir"/>
                <a:sym typeface="Avenir"/>
              </a:rPr>
              <a:t> &amp; Fielding</a:t>
            </a:r>
            <a:endParaRPr b="0" i="0" sz="1400" u="none" cap="none" strike="noStrike">
              <a:solidFill>
                <a:srgbClr val="000000"/>
              </a:solidFill>
              <a:latin typeface="Avenir"/>
              <a:ea typeface="Avenir"/>
              <a:cs typeface="Avenir"/>
              <a:sym typeface="Avenir"/>
            </a:endParaRPr>
          </a:p>
          <a:p>
            <a:pPr indent="-285750" lvl="0" marL="285750" marR="0" rtl="0" algn="l">
              <a:lnSpc>
                <a:spcPct val="150000"/>
              </a:lnSpc>
              <a:spcBef>
                <a:spcPts val="0"/>
              </a:spcBef>
              <a:spcAft>
                <a:spcPts val="0"/>
              </a:spcAft>
              <a:buSzPts val="1400"/>
              <a:buFont typeface="Avenir"/>
              <a:buChar char="•"/>
            </a:pPr>
            <a:r>
              <a:rPr lang="en-US">
                <a:latin typeface="Avenir"/>
                <a:ea typeface="Avenir"/>
                <a:cs typeface="Avenir"/>
                <a:sym typeface="Avenir"/>
              </a:rPr>
              <a:t>Availability of the players for the matches.</a:t>
            </a:r>
            <a:endParaRPr>
              <a:latin typeface="Avenir"/>
              <a:ea typeface="Avenir"/>
              <a:cs typeface="Avenir"/>
              <a:sym typeface="Avenir"/>
            </a:endParaRPr>
          </a:p>
          <a:p>
            <a:pPr indent="0" lvl="0" marL="457200" marR="0" rtl="0" algn="l">
              <a:lnSpc>
                <a:spcPct val="150000"/>
              </a:lnSpc>
              <a:spcBef>
                <a:spcPts val="0"/>
              </a:spcBef>
              <a:spcAft>
                <a:spcPts val="0"/>
              </a:spcAft>
              <a:buNone/>
            </a:pPr>
            <a:r>
              <a:t/>
            </a:r>
            <a:endParaRPr/>
          </a:p>
        </p:txBody>
      </p:sp>
      <p:sp>
        <p:nvSpPr>
          <p:cNvPr id="344" name="Google Shape;344;g31f6b7cc90b_0_11"/>
          <p:cNvSpPr txBox="1"/>
          <p:nvPr/>
        </p:nvSpPr>
        <p:spPr>
          <a:xfrm>
            <a:off x="8993575" y="297025"/>
            <a:ext cx="2261700" cy="681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800">
                <a:solidFill>
                  <a:srgbClr val="FFFFFF"/>
                </a:solidFill>
                <a:latin typeface="Avenir"/>
                <a:ea typeface="Avenir"/>
                <a:cs typeface="Avenir"/>
                <a:sym typeface="Avenir"/>
              </a:rPr>
              <a:t>vineep</a:t>
            </a:r>
            <a:endParaRPr sz="2800">
              <a:solidFill>
                <a:srgbClr val="FFFFFF"/>
              </a:solidFill>
              <a:latin typeface="Avenir"/>
              <a:ea typeface="Avenir"/>
              <a:cs typeface="Avenir"/>
              <a:sym typeface="Avenir"/>
            </a:endParaRPr>
          </a:p>
          <a:p>
            <a:pPr indent="0" lvl="0" marL="0" rtl="0" algn="l">
              <a:spcBef>
                <a:spcPts val="0"/>
              </a:spcBef>
              <a:spcAft>
                <a:spcPts val="0"/>
              </a:spcAft>
              <a:buNone/>
            </a:pPr>
            <a:r>
              <a:t/>
            </a:r>
            <a:endParaRPr sz="2800">
              <a:solidFill>
                <a:srgbClr val="FFFFFF"/>
              </a:solidFill>
              <a:latin typeface="Avenir"/>
              <a:ea typeface="Avenir"/>
              <a:cs typeface="Avenir"/>
              <a:sym typeface="Aveni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sp>
        <p:nvSpPr>
          <p:cNvPr id="349" name="Google Shape;349;p28"/>
          <p:cNvSpPr/>
          <p:nvPr/>
        </p:nvSpPr>
        <p:spPr>
          <a:xfrm>
            <a:off x="-1" y="0"/>
            <a:ext cx="12188954" cy="6858000"/>
          </a:xfrm>
          <a:prstGeom prst="rect">
            <a:avLst/>
          </a:prstGeom>
          <a:solidFill>
            <a:srgbClr val="FFFFFF"/>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595959"/>
              </a:buClr>
              <a:buSzPts val="1800"/>
              <a:buFont typeface="Avenir"/>
              <a:buNone/>
            </a:pPr>
            <a:r>
              <a:t/>
            </a:r>
            <a:endParaRPr b="0" i="0" sz="1800" u="none" cap="none" strike="noStrike">
              <a:solidFill>
                <a:srgbClr val="595959"/>
              </a:solidFill>
              <a:latin typeface="Avenir"/>
              <a:ea typeface="Avenir"/>
              <a:cs typeface="Avenir"/>
              <a:sym typeface="Avenir"/>
            </a:endParaRPr>
          </a:p>
        </p:txBody>
      </p:sp>
      <p:sp>
        <p:nvSpPr>
          <p:cNvPr id="350" name="Google Shape;350;p28"/>
          <p:cNvSpPr/>
          <p:nvPr/>
        </p:nvSpPr>
        <p:spPr>
          <a:xfrm>
            <a:off x="3047" y="0"/>
            <a:ext cx="12188954" cy="6858000"/>
          </a:xfrm>
          <a:prstGeom prst="rect">
            <a:avLst/>
          </a:prstGeom>
          <a:solidFill>
            <a:srgbClr val="F2ECEA">
              <a:alpha val="69803"/>
            </a:srgbClr>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595959"/>
              </a:buClr>
              <a:buSzPts val="1800"/>
              <a:buFont typeface="Avenir"/>
              <a:buNone/>
            </a:pPr>
            <a:r>
              <a:t/>
            </a:r>
            <a:endParaRPr b="0" i="0" sz="1800" u="none" cap="none" strike="noStrike">
              <a:solidFill>
                <a:srgbClr val="595959"/>
              </a:solidFill>
              <a:latin typeface="Avenir"/>
              <a:ea typeface="Avenir"/>
              <a:cs typeface="Avenir"/>
              <a:sym typeface="Avenir"/>
            </a:endParaRPr>
          </a:p>
        </p:txBody>
      </p:sp>
      <p:sp>
        <p:nvSpPr>
          <p:cNvPr id="351" name="Google Shape;351;p28"/>
          <p:cNvSpPr txBox="1"/>
          <p:nvPr>
            <p:ph type="title"/>
          </p:nvPr>
        </p:nvSpPr>
        <p:spPr>
          <a:xfrm>
            <a:off x="208143" y="2584174"/>
            <a:ext cx="5629239" cy="1051484"/>
          </a:xfrm>
          <a:prstGeom prst="rect">
            <a:avLst/>
          </a:prstGeom>
          <a:noFill/>
          <a:ln>
            <a:noFill/>
          </a:ln>
        </p:spPr>
        <p:txBody>
          <a:bodyPr anchorCtr="0" anchor="b" bIns="45700" lIns="45700" spcFirstLastPara="1" rIns="45700" wrap="square" tIns="45700">
            <a:normAutofit/>
          </a:bodyPr>
          <a:lstStyle/>
          <a:p>
            <a:pPr indent="0" lvl="0" marL="0" marR="0" rtl="0" algn="l">
              <a:lnSpc>
                <a:spcPct val="100000"/>
              </a:lnSpc>
              <a:spcBef>
                <a:spcPts val="0"/>
              </a:spcBef>
              <a:spcAft>
                <a:spcPts val="0"/>
              </a:spcAft>
              <a:buClr>
                <a:srgbClr val="44131A"/>
              </a:buClr>
              <a:buSzPts val="3000"/>
              <a:buFont typeface="Avenir"/>
              <a:buNone/>
            </a:pPr>
            <a:r>
              <a:rPr lang="en-US" sz="3000">
                <a:solidFill>
                  <a:srgbClr val="44131A"/>
                </a:solidFill>
              </a:rPr>
              <a:t>Training Plans &amp; Volunteers to lead Training</a:t>
            </a:r>
            <a:endParaRPr/>
          </a:p>
        </p:txBody>
      </p:sp>
      <p:sp>
        <p:nvSpPr>
          <p:cNvPr id="352" name="Google Shape;352;p28"/>
          <p:cNvSpPr/>
          <p:nvPr/>
        </p:nvSpPr>
        <p:spPr>
          <a:xfrm>
            <a:off x="5998283" y="0"/>
            <a:ext cx="6193717" cy="6858000"/>
          </a:xfrm>
          <a:prstGeom prst="rect">
            <a:avLst/>
          </a:prstGeom>
          <a:solidFill>
            <a:srgbClr val="651C27"/>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595959"/>
              </a:buClr>
              <a:buSzPts val="1800"/>
              <a:buFont typeface="Avenir"/>
              <a:buNone/>
            </a:pPr>
            <a:r>
              <a:t/>
            </a:r>
            <a:endParaRPr b="0" i="0" sz="1800" u="none" cap="none" strike="noStrike">
              <a:solidFill>
                <a:srgbClr val="595959"/>
              </a:solidFill>
              <a:latin typeface="Avenir"/>
              <a:ea typeface="Avenir"/>
              <a:cs typeface="Avenir"/>
              <a:sym typeface="Avenir"/>
            </a:endParaRPr>
          </a:p>
        </p:txBody>
      </p:sp>
      <p:sp>
        <p:nvSpPr>
          <p:cNvPr id="353" name="Google Shape;353;p28"/>
          <p:cNvSpPr/>
          <p:nvPr/>
        </p:nvSpPr>
        <p:spPr>
          <a:xfrm rot="10800000">
            <a:off x="5998281" y="-3"/>
            <a:ext cx="6193719" cy="6858000"/>
          </a:xfrm>
          <a:prstGeom prst="rect">
            <a:avLst/>
          </a:prstGeom>
          <a:blipFill rotWithShape="1">
            <a:blip r:embed="rId3">
              <a:alphaModFix/>
            </a:blip>
            <a:stretch>
              <a:fillRect b="0" l="0" r="0" t="0"/>
            </a:stretch>
          </a:blip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Avenir"/>
              <a:buNone/>
            </a:pPr>
            <a:r>
              <a:t/>
            </a:r>
            <a:endParaRPr b="0" i="0" sz="1800" u="none" cap="none" strike="noStrike">
              <a:solidFill>
                <a:srgbClr val="FFFFFF"/>
              </a:solidFill>
              <a:latin typeface="Avenir"/>
              <a:ea typeface="Avenir"/>
              <a:cs typeface="Avenir"/>
              <a:sym typeface="Avenir"/>
            </a:endParaRPr>
          </a:p>
        </p:txBody>
      </p:sp>
      <p:pic>
        <p:nvPicPr>
          <p:cNvPr descr="Picture 5" id="354" name="Google Shape;354;p28"/>
          <p:cNvPicPr preferRelativeResize="0"/>
          <p:nvPr/>
        </p:nvPicPr>
        <p:blipFill rotWithShape="1">
          <a:blip r:embed="rId4">
            <a:alphaModFix/>
          </a:blip>
          <a:srcRect b="0" l="0" r="0" t="0"/>
          <a:stretch/>
        </p:blipFill>
        <p:spPr>
          <a:xfrm>
            <a:off x="6732217" y="1017640"/>
            <a:ext cx="4817467" cy="4817467"/>
          </a:xfrm>
          <a:prstGeom prst="rect">
            <a:avLst/>
          </a:prstGeom>
          <a:noFill/>
          <a:ln>
            <a:noFill/>
          </a:ln>
        </p:spPr>
      </p:pic>
      <p:pic>
        <p:nvPicPr>
          <p:cNvPr descr="Picture 6" id="355" name="Google Shape;355;p28"/>
          <p:cNvPicPr preferRelativeResize="0"/>
          <p:nvPr/>
        </p:nvPicPr>
        <p:blipFill rotWithShape="1">
          <a:blip r:embed="rId5">
            <a:alphaModFix/>
          </a:blip>
          <a:srcRect b="0" l="0" r="0" t="0"/>
          <a:stretch/>
        </p:blipFill>
        <p:spPr>
          <a:xfrm>
            <a:off x="7316426" y="5967550"/>
            <a:ext cx="812802" cy="848451"/>
          </a:xfrm>
          <a:prstGeom prst="rect">
            <a:avLst/>
          </a:prstGeom>
          <a:noFill/>
          <a:ln>
            <a:noFill/>
          </a:ln>
        </p:spPr>
      </p:pic>
      <p:pic>
        <p:nvPicPr>
          <p:cNvPr descr="Picture 7" id="356" name="Google Shape;356;p28"/>
          <p:cNvPicPr preferRelativeResize="0"/>
          <p:nvPr/>
        </p:nvPicPr>
        <p:blipFill rotWithShape="1">
          <a:blip r:embed="rId6">
            <a:alphaModFix/>
          </a:blip>
          <a:srcRect b="0" l="0" r="0" t="0"/>
          <a:stretch/>
        </p:blipFill>
        <p:spPr>
          <a:xfrm>
            <a:off x="8672841" y="5967550"/>
            <a:ext cx="936221" cy="848450"/>
          </a:xfrm>
          <a:prstGeom prst="rect">
            <a:avLst/>
          </a:prstGeom>
          <a:noFill/>
          <a:ln>
            <a:noFill/>
          </a:ln>
        </p:spPr>
      </p:pic>
      <p:pic>
        <p:nvPicPr>
          <p:cNvPr descr="Picture 8" id="357" name="Google Shape;357;p28"/>
          <p:cNvPicPr preferRelativeResize="0"/>
          <p:nvPr/>
        </p:nvPicPr>
        <p:blipFill rotWithShape="1">
          <a:blip r:embed="rId7">
            <a:alphaModFix/>
          </a:blip>
          <a:srcRect b="0" l="0" r="0" t="0"/>
          <a:stretch/>
        </p:blipFill>
        <p:spPr>
          <a:xfrm>
            <a:off x="10293539" y="5922326"/>
            <a:ext cx="770023" cy="848451"/>
          </a:xfrm>
          <a:prstGeom prst="rect">
            <a:avLst/>
          </a:prstGeom>
          <a:noFill/>
          <a:ln>
            <a:noFill/>
          </a:ln>
        </p:spPr>
      </p:pic>
      <p:sp>
        <p:nvSpPr>
          <p:cNvPr id="358" name="Google Shape;358;p28"/>
          <p:cNvSpPr txBox="1"/>
          <p:nvPr/>
        </p:nvSpPr>
        <p:spPr>
          <a:xfrm>
            <a:off x="6151880" y="3421380"/>
            <a:ext cx="142240" cy="26924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1200"/>
              <a:buFont typeface="Times"/>
              <a:buNone/>
            </a:pPr>
            <a:r>
              <a:rPr b="0" i="0" lang="en-US" sz="1200" u="none" cap="none" strike="noStrike">
                <a:solidFill>
                  <a:srgbClr val="000000"/>
                </a:solidFill>
                <a:latin typeface="Times"/>
                <a:ea typeface="Times"/>
                <a:cs typeface="Times"/>
                <a:sym typeface="Times"/>
              </a:rPr>
              <a:t> </a:t>
            </a:r>
            <a:endParaRPr/>
          </a:p>
        </p:txBody>
      </p:sp>
      <p:sp>
        <p:nvSpPr>
          <p:cNvPr id="359" name="Google Shape;359;p28"/>
          <p:cNvSpPr txBox="1"/>
          <p:nvPr/>
        </p:nvSpPr>
        <p:spPr>
          <a:xfrm>
            <a:off x="6278880" y="3548380"/>
            <a:ext cx="142240" cy="26924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1200"/>
              <a:buFont typeface="Times"/>
              <a:buNone/>
            </a:pPr>
            <a:r>
              <a:rPr b="0" i="0" lang="en-US" sz="1200" u="none" cap="none" strike="noStrike">
                <a:solidFill>
                  <a:srgbClr val="000000"/>
                </a:solidFill>
                <a:latin typeface="Times"/>
                <a:ea typeface="Times"/>
                <a:cs typeface="Times"/>
                <a:sym typeface="Times"/>
              </a:rPr>
              <a:t>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sp>
        <p:nvSpPr>
          <p:cNvPr id="364" name="Google Shape;364;p29"/>
          <p:cNvSpPr txBox="1"/>
          <p:nvPr>
            <p:ph type="title"/>
          </p:nvPr>
        </p:nvSpPr>
        <p:spPr>
          <a:xfrm>
            <a:off x="87857" y="42829"/>
            <a:ext cx="4489800" cy="657000"/>
          </a:xfrm>
          <a:prstGeom prst="rect">
            <a:avLst/>
          </a:prstGeom>
          <a:noFill/>
          <a:ln>
            <a:noFill/>
          </a:ln>
        </p:spPr>
        <p:txBody>
          <a:bodyPr anchorCtr="0" anchor="b" bIns="45700" lIns="45700" spcFirstLastPara="1" rIns="45700" wrap="square" tIns="45700">
            <a:normAutofit/>
          </a:bodyPr>
          <a:lstStyle/>
          <a:p>
            <a:pPr indent="0" lvl="0" marL="0" marR="0" rtl="0" algn="l">
              <a:lnSpc>
                <a:spcPct val="100000"/>
              </a:lnSpc>
              <a:spcBef>
                <a:spcPts val="0"/>
              </a:spcBef>
              <a:spcAft>
                <a:spcPts val="0"/>
              </a:spcAft>
              <a:buClr>
                <a:srgbClr val="000000"/>
              </a:buClr>
              <a:buSzPts val="3300"/>
              <a:buFont typeface="Arial"/>
              <a:buNone/>
            </a:pPr>
            <a:r>
              <a:rPr lang="en-US" sz="3300">
                <a:latin typeface="Arial"/>
                <a:ea typeface="Arial"/>
                <a:cs typeface="Arial"/>
                <a:sym typeface="Arial"/>
              </a:rPr>
              <a:t>BATCC- Y&amp;W-CoE</a:t>
            </a:r>
            <a:endParaRPr/>
          </a:p>
        </p:txBody>
      </p:sp>
      <p:sp>
        <p:nvSpPr>
          <p:cNvPr id="365" name="Google Shape;365;p29"/>
          <p:cNvSpPr txBox="1"/>
          <p:nvPr>
            <p:ph idx="1" type="body"/>
          </p:nvPr>
        </p:nvSpPr>
        <p:spPr>
          <a:xfrm>
            <a:off x="7317300" y="236578"/>
            <a:ext cx="4477200" cy="4222200"/>
          </a:xfrm>
          <a:prstGeom prst="rect">
            <a:avLst/>
          </a:prstGeom>
          <a:solidFill>
            <a:srgbClr val="FFFFFF"/>
          </a:solidFill>
          <a:ln cap="flat" cmpd="sng" w="9525">
            <a:solidFill>
              <a:schemeClr val="accent1"/>
            </a:solidFill>
            <a:prstDash val="solid"/>
            <a:miter lim="800000"/>
            <a:headEnd len="sm" w="sm" type="none"/>
            <a:tailEnd len="sm" w="sm" type="none"/>
          </a:ln>
        </p:spPr>
        <p:txBody>
          <a:bodyPr anchorCtr="0" anchor="t" bIns="45700" lIns="45700" spcFirstLastPara="1" rIns="45700" wrap="square" tIns="45700">
            <a:normAutofit/>
          </a:bodyPr>
          <a:lstStyle/>
          <a:p>
            <a:pPr indent="0" lvl="0" marL="0" rtl="0" algn="l">
              <a:lnSpc>
                <a:spcPct val="100000"/>
              </a:lnSpc>
              <a:spcBef>
                <a:spcPts val="0"/>
              </a:spcBef>
              <a:spcAft>
                <a:spcPts val="0"/>
              </a:spcAft>
              <a:buSzPts val="4400"/>
              <a:buNone/>
            </a:pPr>
            <a:r>
              <a:rPr lang="en-US" sz="4400">
                <a:solidFill>
                  <a:srgbClr val="FF0000"/>
                </a:solidFill>
              </a:rPr>
              <a:t>What is Needed:</a:t>
            </a:r>
            <a:br>
              <a:rPr lang="en-US">
                <a:solidFill>
                  <a:srgbClr val="FF0000"/>
                </a:solidFill>
              </a:rPr>
            </a:br>
            <a:r>
              <a:rPr lang="en-US" sz="1700"/>
              <a:t>Dedicated Y&amp;W Officer</a:t>
            </a:r>
            <a:br>
              <a:rPr lang="en-US" sz="1700"/>
            </a:br>
            <a:br>
              <a:rPr lang="en-US" sz="1700"/>
            </a:br>
            <a:r>
              <a:rPr lang="en-US" sz="1700"/>
              <a:t>All members to Promote the Club to Women and Kids</a:t>
            </a:r>
            <a:br>
              <a:rPr lang="en-US" sz="1700"/>
            </a:br>
            <a:br>
              <a:rPr lang="en-US" sz="1700"/>
            </a:br>
            <a:r>
              <a:rPr lang="en-US" sz="1700"/>
              <a:t>Better outreach from BCV/DCB.</a:t>
            </a:r>
            <a:endParaRPr sz="1700"/>
          </a:p>
          <a:p>
            <a:pPr indent="0" lvl="0" marL="0" rtl="0" algn="l">
              <a:lnSpc>
                <a:spcPct val="100000"/>
              </a:lnSpc>
              <a:spcBef>
                <a:spcPts val="0"/>
              </a:spcBef>
              <a:spcAft>
                <a:spcPts val="0"/>
              </a:spcAft>
              <a:buSzPts val="1700"/>
              <a:buNone/>
            </a:pPr>
            <a:r>
              <a:t/>
            </a:r>
            <a:endParaRPr sz="1700"/>
          </a:p>
          <a:p>
            <a:pPr indent="0" lvl="0" marL="0" rtl="0" algn="l">
              <a:lnSpc>
                <a:spcPct val="100000"/>
              </a:lnSpc>
              <a:spcBef>
                <a:spcPts val="0"/>
              </a:spcBef>
              <a:spcAft>
                <a:spcPts val="0"/>
              </a:spcAft>
              <a:buSzPts val="1700"/>
              <a:buNone/>
            </a:pPr>
            <a:r>
              <a:rPr lang="en-US" sz="1700">
                <a:latin typeface="Avenir"/>
                <a:ea typeface="Avenir"/>
                <a:cs typeface="Avenir"/>
                <a:sym typeface="Avenir"/>
              </a:rPr>
              <a:t>If Number of participants increases</a:t>
            </a:r>
            <a:endParaRPr/>
          </a:p>
          <a:p>
            <a:pPr indent="0" lvl="0" marL="0" rtl="0" algn="l">
              <a:lnSpc>
                <a:spcPct val="100000"/>
              </a:lnSpc>
              <a:spcBef>
                <a:spcPts val="0"/>
              </a:spcBef>
              <a:spcAft>
                <a:spcPts val="0"/>
              </a:spcAft>
              <a:buSzPts val="1700"/>
              <a:buNone/>
            </a:pPr>
            <a:r>
              <a:rPr lang="en-US" sz="1700">
                <a:latin typeface="Avenir"/>
                <a:ea typeface="Avenir"/>
                <a:cs typeface="Avenir"/>
                <a:sym typeface="Avenir"/>
              </a:rPr>
              <a:t>   Bigger Hall for Winter (5-15 €) per hour for 24-32 weeks</a:t>
            </a:r>
            <a:br>
              <a:rPr lang="en-US" sz="1700">
                <a:latin typeface="Avenir"/>
                <a:ea typeface="Avenir"/>
                <a:cs typeface="Avenir"/>
                <a:sym typeface="Avenir"/>
              </a:rPr>
            </a:br>
            <a:r>
              <a:rPr lang="en-US" sz="1700">
                <a:latin typeface="Avenir"/>
                <a:ea typeface="Avenir"/>
                <a:cs typeface="Avenir"/>
                <a:sym typeface="Avenir"/>
              </a:rPr>
              <a:t>2 hours a week Total: 500-1000 €/Year</a:t>
            </a:r>
            <a:br>
              <a:rPr lang="en-US" sz="1700">
                <a:latin typeface="Avenir"/>
                <a:ea typeface="Avenir"/>
                <a:cs typeface="Avenir"/>
                <a:sym typeface="Avenir"/>
              </a:rPr>
            </a:br>
            <a:br>
              <a:rPr lang="en-US" sz="1700">
                <a:latin typeface="Avenir"/>
                <a:ea typeface="Avenir"/>
                <a:cs typeface="Avenir"/>
                <a:sym typeface="Avenir"/>
              </a:rPr>
            </a:br>
            <a:r>
              <a:rPr lang="en-US" sz="1700">
                <a:latin typeface="Avenir"/>
                <a:ea typeface="Avenir"/>
                <a:cs typeface="Avenir"/>
                <a:sym typeface="Avenir"/>
              </a:rPr>
              <a:t>Equipment Budget as necessary</a:t>
            </a:r>
            <a:endParaRPr sz="1200"/>
          </a:p>
        </p:txBody>
      </p:sp>
      <p:sp>
        <p:nvSpPr>
          <p:cNvPr id="366" name="Google Shape;366;p29"/>
          <p:cNvSpPr txBox="1"/>
          <p:nvPr/>
        </p:nvSpPr>
        <p:spPr>
          <a:xfrm>
            <a:off x="6024880" y="3294380"/>
            <a:ext cx="142240" cy="26924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1200"/>
              <a:buFont typeface="Times"/>
              <a:buNone/>
            </a:pPr>
            <a:r>
              <a:rPr b="0" i="0" lang="en-US" sz="1200" u="none" cap="none" strike="noStrike">
                <a:solidFill>
                  <a:srgbClr val="000000"/>
                </a:solidFill>
                <a:latin typeface="Times"/>
                <a:ea typeface="Times"/>
                <a:cs typeface="Times"/>
                <a:sym typeface="Times"/>
              </a:rPr>
              <a:t> </a:t>
            </a:r>
            <a:endParaRPr/>
          </a:p>
        </p:txBody>
      </p:sp>
      <p:cxnSp>
        <p:nvCxnSpPr>
          <p:cNvPr id="367" name="Google Shape;367;p29"/>
          <p:cNvCxnSpPr/>
          <p:nvPr/>
        </p:nvCxnSpPr>
        <p:spPr>
          <a:xfrm>
            <a:off x="810749" y="2921000"/>
            <a:ext cx="6047251" cy="1"/>
          </a:xfrm>
          <a:prstGeom prst="straightConnector1">
            <a:avLst/>
          </a:prstGeom>
          <a:noFill/>
          <a:ln cap="flat" cmpd="sng" w="12700">
            <a:solidFill>
              <a:schemeClr val="accent1"/>
            </a:solidFill>
            <a:prstDash val="solid"/>
            <a:miter lim="8000"/>
            <a:headEnd len="sm" w="sm" type="none"/>
            <a:tailEnd len="med" w="med" type="triangle"/>
          </a:ln>
        </p:spPr>
      </p:cxnSp>
      <p:sp>
        <p:nvSpPr>
          <p:cNvPr id="368" name="Google Shape;368;p29"/>
          <p:cNvSpPr/>
          <p:nvPr/>
        </p:nvSpPr>
        <p:spPr>
          <a:xfrm>
            <a:off x="1760653" y="2741930"/>
            <a:ext cx="358141" cy="358141"/>
          </a:xfrm>
          <a:custGeom>
            <a:rect b="b" l="l" r="r" t="t"/>
            <a:pathLst>
              <a:path extrusionOk="0" h="21600" w="21600">
                <a:moveTo>
                  <a:pt x="10800" y="0"/>
                </a:moveTo>
                <a:cubicBezTo>
                  <a:pt x="4836" y="0"/>
                  <a:pt x="0" y="4836"/>
                  <a:pt x="0" y="10800"/>
                </a:cubicBezTo>
                <a:cubicBezTo>
                  <a:pt x="0" y="16764"/>
                  <a:pt x="4836" y="21600"/>
                  <a:pt x="10800" y="21600"/>
                </a:cubicBezTo>
                <a:cubicBezTo>
                  <a:pt x="16764" y="21600"/>
                  <a:pt x="21600" y="16764"/>
                  <a:pt x="21600" y="10800"/>
                </a:cubicBezTo>
                <a:cubicBezTo>
                  <a:pt x="21600" y="4836"/>
                  <a:pt x="16764" y="0"/>
                  <a:pt x="10800" y="0"/>
                </a:cubicBezTo>
                <a:close/>
                <a:moveTo>
                  <a:pt x="10800" y="2377"/>
                </a:moveTo>
                <a:lnTo>
                  <a:pt x="12757" y="8229"/>
                </a:lnTo>
                <a:lnTo>
                  <a:pt x="18845" y="8229"/>
                </a:lnTo>
                <a:lnTo>
                  <a:pt x="13939" y="11923"/>
                </a:lnTo>
                <a:lnTo>
                  <a:pt x="15873" y="17710"/>
                </a:lnTo>
                <a:lnTo>
                  <a:pt x="10800" y="14219"/>
                </a:lnTo>
                <a:lnTo>
                  <a:pt x="5727" y="17710"/>
                </a:lnTo>
                <a:lnTo>
                  <a:pt x="7661" y="11923"/>
                </a:lnTo>
                <a:lnTo>
                  <a:pt x="2755" y="8229"/>
                </a:lnTo>
                <a:lnTo>
                  <a:pt x="8845" y="8229"/>
                </a:lnTo>
                <a:lnTo>
                  <a:pt x="10800" y="2377"/>
                </a:lnTo>
                <a:close/>
              </a:path>
            </a:pathLst>
          </a:custGeom>
          <a:solidFill>
            <a:srgbClr val="FFFFFF"/>
          </a:solidFill>
          <a:ln cap="flat" cmpd="sng" w="12700">
            <a:solidFill>
              <a:schemeClr val="accent1"/>
            </a:solidFill>
            <a:prstDash val="solid"/>
            <a:miter lim="8000"/>
            <a:headEnd len="sm" w="sm" type="none"/>
            <a:tailEnd len="sm" w="sm" type="none"/>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Avenir"/>
              <a:buNone/>
            </a:pPr>
            <a:r>
              <a:t/>
            </a:r>
            <a:endParaRPr b="0" i="0" sz="1800" u="none" cap="none" strike="noStrike">
              <a:solidFill>
                <a:srgbClr val="000000"/>
              </a:solidFill>
              <a:latin typeface="Avenir"/>
              <a:ea typeface="Avenir"/>
              <a:cs typeface="Avenir"/>
              <a:sym typeface="Avenir"/>
            </a:endParaRPr>
          </a:p>
        </p:txBody>
      </p:sp>
      <p:sp>
        <p:nvSpPr>
          <p:cNvPr id="369" name="Google Shape;369;p29"/>
          <p:cNvSpPr/>
          <p:nvPr/>
        </p:nvSpPr>
        <p:spPr>
          <a:xfrm>
            <a:off x="2226493" y="2741930"/>
            <a:ext cx="358141" cy="358140"/>
          </a:xfrm>
          <a:custGeom>
            <a:rect b="b" l="l" r="r" t="t"/>
            <a:pathLst>
              <a:path extrusionOk="0" h="21600" w="21600">
                <a:moveTo>
                  <a:pt x="10800" y="0"/>
                </a:moveTo>
                <a:cubicBezTo>
                  <a:pt x="4836" y="0"/>
                  <a:pt x="0" y="4836"/>
                  <a:pt x="0" y="10800"/>
                </a:cubicBezTo>
                <a:cubicBezTo>
                  <a:pt x="0" y="16764"/>
                  <a:pt x="4836" y="21600"/>
                  <a:pt x="10800" y="21600"/>
                </a:cubicBezTo>
                <a:cubicBezTo>
                  <a:pt x="16764" y="21600"/>
                  <a:pt x="21600" y="16764"/>
                  <a:pt x="21600" y="10800"/>
                </a:cubicBezTo>
                <a:cubicBezTo>
                  <a:pt x="21600" y="4836"/>
                  <a:pt x="16764" y="0"/>
                  <a:pt x="10800" y="0"/>
                </a:cubicBezTo>
                <a:close/>
                <a:moveTo>
                  <a:pt x="10800" y="2377"/>
                </a:moveTo>
                <a:lnTo>
                  <a:pt x="12757" y="8229"/>
                </a:lnTo>
                <a:lnTo>
                  <a:pt x="18845" y="8229"/>
                </a:lnTo>
                <a:lnTo>
                  <a:pt x="13939" y="11923"/>
                </a:lnTo>
                <a:lnTo>
                  <a:pt x="15873" y="17710"/>
                </a:lnTo>
                <a:lnTo>
                  <a:pt x="10800" y="14219"/>
                </a:lnTo>
                <a:lnTo>
                  <a:pt x="5727" y="17710"/>
                </a:lnTo>
                <a:lnTo>
                  <a:pt x="7661" y="11923"/>
                </a:lnTo>
                <a:lnTo>
                  <a:pt x="2755" y="8229"/>
                </a:lnTo>
                <a:lnTo>
                  <a:pt x="8845" y="8229"/>
                </a:lnTo>
                <a:lnTo>
                  <a:pt x="10800" y="2377"/>
                </a:lnTo>
                <a:close/>
              </a:path>
            </a:pathLst>
          </a:custGeom>
          <a:solidFill>
            <a:srgbClr val="FFFFFF"/>
          </a:solidFill>
          <a:ln cap="flat" cmpd="sng" w="12700">
            <a:solidFill>
              <a:schemeClr val="accent1"/>
            </a:solidFill>
            <a:prstDash val="solid"/>
            <a:miter lim="8000"/>
            <a:headEnd len="sm" w="sm" type="none"/>
            <a:tailEnd len="sm" w="sm" type="none"/>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Avenir"/>
              <a:buNone/>
            </a:pPr>
            <a:r>
              <a:t/>
            </a:r>
            <a:endParaRPr b="0" i="0" sz="1800" u="none" cap="none" strike="noStrike">
              <a:solidFill>
                <a:srgbClr val="000000"/>
              </a:solidFill>
              <a:latin typeface="Avenir"/>
              <a:ea typeface="Avenir"/>
              <a:cs typeface="Avenir"/>
              <a:sym typeface="Avenir"/>
            </a:endParaRPr>
          </a:p>
        </p:txBody>
      </p:sp>
      <p:sp>
        <p:nvSpPr>
          <p:cNvPr id="370" name="Google Shape;370;p29"/>
          <p:cNvSpPr/>
          <p:nvPr/>
        </p:nvSpPr>
        <p:spPr>
          <a:xfrm>
            <a:off x="2789743" y="2741929"/>
            <a:ext cx="358141" cy="358142"/>
          </a:xfrm>
          <a:custGeom>
            <a:rect b="b" l="l" r="r" t="t"/>
            <a:pathLst>
              <a:path extrusionOk="0" h="21600" w="21600">
                <a:moveTo>
                  <a:pt x="10800" y="0"/>
                </a:moveTo>
                <a:cubicBezTo>
                  <a:pt x="4836" y="0"/>
                  <a:pt x="0" y="4836"/>
                  <a:pt x="0" y="10800"/>
                </a:cubicBezTo>
                <a:cubicBezTo>
                  <a:pt x="0" y="16764"/>
                  <a:pt x="4836" y="21600"/>
                  <a:pt x="10800" y="21600"/>
                </a:cubicBezTo>
                <a:cubicBezTo>
                  <a:pt x="16764" y="21600"/>
                  <a:pt x="21600" y="16764"/>
                  <a:pt x="21600" y="10800"/>
                </a:cubicBezTo>
                <a:cubicBezTo>
                  <a:pt x="21600" y="4836"/>
                  <a:pt x="16764" y="0"/>
                  <a:pt x="10800" y="0"/>
                </a:cubicBezTo>
                <a:close/>
                <a:moveTo>
                  <a:pt x="10800" y="2377"/>
                </a:moveTo>
                <a:lnTo>
                  <a:pt x="12757" y="8229"/>
                </a:lnTo>
                <a:lnTo>
                  <a:pt x="18845" y="8229"/>
                </a:lnTo>
                <a:lnTo>
                  <a:pt x="13939" y="11923"/>
                </a:lnTo>
                <a:lnTo>
                  <a:pt x="15873" y="17710"/>
                </a:lnTo>
                <a:lnTo>
                  <a:pt x="10800" y="14219"/>
                </a:lnTo>
                <a:lnTo>
                  <a:pt x="5727" y="17710"/>
                </a:lnTo>
                <a:lnTo>
                  <a:pt x="7661" y="11923"/>
                </a:lnTo>
                <a:lnTo>
                  <a:pt x="2755" y="8229"/>
                </a:lnTo>
                <a:lnTo>
                  <a:pt x="8845" y="8229"/>
                </a:lnTo>
                <a:lnTo>
                  <a:pt x="10800" y="2377"/>
                </a:lnTo>
                <a:close/>
              </a:path>
            </a:pathLst>
          </a:custGeom>
          <a:solidFill>
            <a:srgbClr val="FFFFFF"/>
          </a:solidFill>
          <a:ln cap="flat" cmpd="sng" w="12700">
            <a:solidFill>
              <a:schemeClr val="accent1"/>
            </a:solidFill>
            <a:prstDash val="solid"/>
            <a:miter lim="8000"/>
            <a:headEnd len="sm" w="sm" type="none"/>
            <a:tailEnd len="sm" w="sm" type="none"/>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Avenir"/>
              <a:buNone/>
            </a:pPr>
            <a:r>
              <a:t/>
            </a:r>
            <a:endParaRPr b="0" i="0" sz="1800" u="none" cap="none" strike="noStrike">
              <a:solidFill>
                <a:srgbClr val="000000"/>
              </a:solidFill>
              <a:latin typeface="Avenir"/>
              <a:ea typeface="Avenir"/>
              <a:cs typeface="Avenir"/>
              <a:sym typeface="Avenir"/>
            </a:endParaRPr>
          </a:p>
        </p:txBody>
      </p:sp>
      <p:sp>
        <p:nvSpPr>
          <p:cNvPr id="371" name="Google Shape;371;p29"/>
          <p:cNvSpPr/>
          <p:nvPr/>
        </p:nvSpPr>
        <p:spPr>
          <a:xfrm>
            <a:off x="4577811" y="2741930"/>
            <a:ext cx="358141" cy="358140"/>
          </a:xfrm>
          <a:custGeom>
            <a:rect b="b" l="l" r="r" t="t"/>
            <a:pathLst>
              <a:path extrusionOk="0" h="21600" w="21600">
                <a:moveTo>
                  <a:pt x="10800" y="0"/>
                </a:moveTo>
                <a:cubicBezTo>
                  <a:pt x="4836" y="0"/>
                  <a:pt x="0" y="4836"/>
                  <a:pt x="0" y="10800"/>
                </a:cubicBezTo>
                <a:cubicBezTo>
                  <a:pt x="0" y="16764"/>
                  <a:pt x="4836" y="21600"/>
                  <a:pt x="10800" y="21600"/>
                </a:cubicBezTo>
                <a:cubicBezTo>
                  <a:pt x="16764" y="21600"/>
                  <a:pt x="21600" y="16764"/>
                  <a:pt x="21600" y="10800"/>
                </a:cubicBezTo>
                <a:cubicBezTo>
                  <a:pt x="21600" y="4836"/>
                  <a:pt x="16764" y="0"/>
                  <a:pt x="10800" y="0"/>
                </a:cubicBezTo>
                <a:close/>
                <a:moveTo>
                  <a:pt x="10800" y="2377"/>
                </a:moveTo>
                <a:lnTo>
                  <a:pt x="12757" y="8229"/>
                </a:lnTo>
                <a:lnTo>
                  <a:pt x="18845" y="8229"/>
                </a:lnTo>
                <a:lnTo>
                  <a:pt x="13939" y="11923"/>
                </a:lnTo>
                <a:lnTo>
                  <a:pt x="15873" y="17710"/>
                </a:lnTo>
                <a:lnTo>
                  <a:pt x="10800" y="14219"/>
                </a:lnTo>
                <a:lnTo>
                  <a:pt x="5727" y="17710"/>
                </a:lnTo>
                <a:lnTo>
                  <a:pt x="7661" y="11923"/>
                </a:lnTo>
                <a:lnTo>
                  <a:pt x="2755" y="8229"/>
                </a:lnTo>
                <a:lnTo>
                  <a:pt x="8845" y="8229"/>
                </a:lnTo>
                <a:lnTo>
                  <a:pt x="10800" y="2377"/>
                </a:lnTo>
                <a:close/>
              </a:path>
            </a:pathLst>
          </a:custGeom>
          <a:solidFill>
            <a:srgbClr val="FFFFFF"/>
          </a:solidFill>
          <a:ln cap="flat" cmpd="sng" w="12700">
            <a:solidFill>
              <a:schemeClr val="accent1"/>
            </a:solidFill>
            <a:prstDash val="solid"/>
            <a:miter lim="8000"/>
            <a:headEnd len="sm" w="sm" type="none"/>
            <a:tailEnd len="sm" w="sm" type="none"/>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Avenir"/>
              <a:buNone/>
            </a:pPr>
            <a:r>
              <a:t/>
            </a:r>
            <a:endParaRPr b="0" i="0" sz="1800" u="none" cap="none" strike="noStrike">
              <a:solidFill>
                <a:srgbClr val="000000"/>
              </a:solidFill>
              <a:latin typeface="Avenir"/>
              <a:ea typeface="Avenir"/>
              <a:cs typeface="Avenir"/>
              <a:sym typeface="Avenir"/>
            </a:endParaRPr>
          </a:p>
        </p:txBody>
      </p:sp>
      <p:sp>
        <p:nvSpPr>
          <p:cNvPr id="372" name="Google Shape;372;p29"/>
          <p:cNvSpPr/>
          <p:nvPr/>
        </p:nvSpPr>
        <p:spPr>
          <a:xfrm>
            <a:off x="3276077" y="2741929"/>
            <a:ext cx="358141" cy="358142"/>
          </a:xfrm>
          <a:custGeom>
            <a:rect b="b" l="l" r="r" t="t"/>
            <a:pathLst>
              <a:path extrusionOk="0" h="21600" w="21600">
                <a:moveTo>
                  <a:pt x="10800" y="0"/>
                </a:moveTo>
                <a:cubicBezTo>
                  <a:pt x="4836" y="0"/>
                  <a:pt x="0" y="4836"/>
                  <a:pt x="0" y="10800"/>
                </a:cubicBezTo>
                <a:cubicBezTo>
                  <a:pt x="0" y="16764"/>
                  <a:pt x="4836" y="21600"/>
                  <a:pt x="10800" y="21600"/>
                </a:cubicBezTo>
                <a:cubicBezTo>
                  <a:pt x="16764" y="21600"/>
                  <a:pt x="21600" y="16764"/>
                  <a:pt x="21600" y="10800"/>
                </a:cubicBezTo>
                <a:cubicBezTo>
                  <a:pt x="21600" y="4836"/>
                  <a:pt x="16764" y="0"/>
                  <a:pt x="10800" y="0"/>
                </a:cubicBezTo>
                <a:close/>
                <a:moveTo>
                  <a:pt x="10800" y="2377"/>
                </a:moveTo>
                <a:lnTo>
                  <a:pt x="12757" y="8229"/>
                </a:lnTo>
                <a:lnTo>
                  <a:pt x="18845" y="8229"/>
                </a:lnTo>
                <a:lnTo>
                  <a:pt x="13939" y="11923"/>
                </a:lnTo>
                <a:lnTo>
                  <a:pt x="15873" y="17710"/>
                </a:lnTo>
                <a:lnTo>
                  <a:pt x="10800" y="14219"/>
                </a:lnTo>
                <a:lnTo>
                  <a:pt x="5727" y="17710"/>
                </a:lnTo>
                <a:lnTo>
                  <a:pt x="7661" y="11923"/>
                </a:lnTo>
                <a:lnTo>
                  <a:pt x="2755" y="8229"/>
                </a:lnTo>
                <a:lnTo>
                  <a:pt x="8845" y="8229"/>
                </a:lnTo>
                <a:lnTo>
                  <a:pt x="10800" y="2377"/>
                </a:lnTo>
                <a:close/>
              </a:path>
            </a:pathLst>
          </a:custGeom>
          <a:solidFill>
            <a:srgbClr val="FFFFFF"/>
          </a:solidFill>
          <a:ln cap="flat" cmpd="sng" w="12700">
            <a:solidFill>
              <a:schemeClr val="accent1"/>
            </a:solidFill>
            <a:prstDash val="solid"/>
            <a:miter lim="8000"/>
            <a:headEnd len="sm" w="sm" type="none"/>
            <a:tailEnd len="sm" w="sm" type="none"/>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Avenir"/>
              <a:buNone/>
            </a:pPr>
            <a:r>
              <a:t/>
            </a:r>
            <a:endParaRPr b="0" i="0" sz="1800" u="none" cap="none" strike="noStrike">
              <a:solidFill>
                <a:srgbClr val="000000"/>
              </a:solidFill>
              <a:latin typeface="Avenir"/>
              <a:ea typeface="Avenir"/>
              <a:cs typeface="Avenir"/>
              <a:sym typeface="Avenir"/>
            </a:endParaRPr>
          </a:p>
        </p:txBody>
      </p:sp>
      <p:sp>
        <p:nvSpPr>
          <p:cNvPr id="373" name="Google Shape;373;p29"/>
          <p:cNvSpPr/>
          <p:nvPr/>
        </p:nvSpPr>
        <p:spPr>
          <a:xfrm>
            <a:off x="5879545" y="2741930"/>
            <a:ext cx="358141" cy="358140"/>
          </a:xfrm>
          <a:custGeom>
            <a:rect b="b" l="l" r="r" t="t"/>
            <a:pathLst>
              <a:path extrusionOk="0" h="21600" w="21600">
                <a:moveTo>
                  <a:pt x="10800" y="0"/>
                </a:moveTo>
                <a:cubicBezTo>
                  <a:pt x="4836" y="0"/>
                  <a:pt x="0" y="4836"/>
                  <a:pt x="0" y="10800"/>
                </a:cubicBezTo>
                <a:cubicBezTo>
                  <a:pt x="0" y="16764"/>
                  <a:pt x="4836" y="21600"/>
                  <a:pt x="10800" y="21600"/>
                </a:cubicBezTo>
                <a:cubicBezTo>
                  <a:pt x="16764" y="21600"/>
                  <a:pt x="21600" y="16764"/>
                  <a:pt x="21600" y="10800"/>
                </a:cubicBezTo>
                <a:cubicBezTo>
                  <a:pt x="21600" y="4836"/>
                  <a:pt x="16764" y="0"/>
                  <a:pt x="10800" y="0"/>
                </a:cubicBezTo>
                <a:close/>
                <a:moveTo>
                  <a:pt x="10800" y="2377"/>
                </a:moveTo>
                <a:lnTo>
                  <a:pt x="12757" y="8229"/>
                </a:lnTo>
                <a:lnTo>
                  <a:pt x="18845" y="8229"/>
                </a:lnTo>
                <a:lnTo>
                  <a:pt x="13939" y="11923"/>
                </a:lnTo>
                <a:lnTo>
                  <a:pt x="15873" y="17710"/>
                </a:lnTo>
                <a:lnTo>
                  <a:pt x="10800" y="14219"/>
                </a:lnTo>
                <a:lnTo>
                  <a:pt x="5727" y="17710"/>
                </a:lnTo>
                <a:lnTo>
                  <a:pt x="7661" y="11923"/>
                </a:lnTo>
                <a:lnTo>
                  <a:pt x="2755" y="8229"/>
                </a:lnTo>
                <a:lnTo>
                  <a:pt x="8845" y="8229"/>
                </a:lnTo>
                <a:lnTo>
                  <a:pt x="10800" y="2377"/>
                </a:lnTo>
                <a:close/>
              </a:path>
            </a:pathLst>
          </a:custGeom>
          <a:solidFill>
            <a:srgbClr val="FFFFFF"/>
          </a:solidFill>
          <a:ln cap="flat" cmpd="sng" w="12700">
            <a:solidFill>
              <a:schemeClr val="accent1"/>
            </a:solidFill>
            <a:prstDash val="solid"/>
            <a:miter lim="8000"/>
            <a:headEnd len="sm" w="sm" type="none"/>
            <a:tailEnd len="sm" w="sm" type="none"/>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Avenir"/>
              <a:buNone/>
            </a:pPr>
            <a:r>
              <a:t/>
            </a:r>
            <a:endParaRPr b="0" i="0" sz="1800" u="none" cap="none" strike="noStrike">
              <a:solidFill>
                <a:srgbClr val="000000"/>
              </a:solidFill>
              <a:latin typeface="Avenir"/>
              <a:ea typeface="Avenir"/>
              <a:cs typeface="Avenir"/>
              <a:sym typeface="Avenir"/>
            </a:endParaRPr>
          </a:p>
        </p:txBody>
      </p:sp>
      <p:cxnSp>
        <p:nvCxnSpPr>
          <p:cNvPr id="374" name="Google Shape;374;p29"/>
          <p:cNvCxnSpPr/>
          <p:nvPr/>
        </p:nvCxnSpPr>
        <p:spPr>
          <a:xfrm flipH="1" rot="10800000">
            <a:off x="1375742" y="1372059"/>
            <a:ext cx="1" cy="1536950"/>
          </a:xfrm>
          <a:prstGeom prst="straightConnector1">
            <a:avLst/>
          </a:prstGeom>
          <a:noFill/>
          <a:ln cap="flat" cmpd="sng" w="12700">
            <a:solidFill>
              <a:schemeClr val="accent1"/>
            </a:solidFill>
            <a:prstDash val="solid"/>
            <a:miter lim="8000"/>
            <a:headEnd len="sm" w="sm" type="none"/>
            <a:tailEnd len="med" w="med" type="triangle"/>
          </a:ln>
        </p:spPr>
      </p:cxnSp>
      <p:sp>
        <p:nvSpPr>
          <p:cNvPr id="375" name="Google Shape;375;p29"/>
          <p:cNvSpPr txBox="1"/>
          <p:nvPr/>
        </p:nvSpPr>
        <p:spPr>
          <a:xfrm rot="-5400000">
            <a:off x="444743" y="1801757"/>
            <a:ext cx="1082785" cy="408941"/>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2100"/>
              <a:buFont typeface="Avenir"/>
              <a:buNone/>
            </a:pPr>
            <a:r>
              <a:rPr b="0" i="0" lang="en-US" sz="2100" u="none" cap="none" strike="noStrike">
                <a:solidFill>
                  <a:srgbClr val="000000"/>
                </a:solidFill>
                <a:latin typeface="Avenir"/>
                <a:ea typeface="Avenir"/>
                <a:cs typeface="Avenir"/>
                <a:sym typeface="Avenir"/>
              </a:rPr>
              <a:t>Events</a:t>
            </a:r>
            <a:endParaRPr/>
          </a:p>
        </p:txBody>
      </p:sp>
      <p:sp>
        <p:nvSpPr>
          <p:cNvPr id="376" name="Google Shape;376;p29"/>
          <p:cNvSpPr txBox="1"/>
          <p:nvPr/>
        </p:nvSpPr>
        <p:spPr>
          <a:xfrm rot="-5400000">
            <a:off x="1102052" y="1658210"/>
            <a:ext cx="1662642" cy="396241"/>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2000"/>
              <a:buFont typeface="Avenir"/>
              <a:buNone/>
            </a:pPr>
            <a:r>
              <a:rPr b="0" i="0" lang="en-US" sz="2000" u="none" cap="none" strike="noStrike">
                <a:solidFill>
                  <a:srgbClr val="000000"/>
                </a:solidFill>
                <a:latin typeface="Avenir"/>
                <a:ea typeface="Avenir"/>
                <a:cs typeface="Avenir"/>
                <a:sym typeface="Avenir"/>
              </a:rPr>
              <a:t>Inauguration</a:t>
            </a:r>
            <a:endParaRPr/>
          </a:p>
        </p:txBody>
      </p:sp>
      <p:sp>
        <p:nvSpPr>
          <p:cNvPr id="377" name="Google Shape;377;p29"/>
          <p:cNvSpPr txBox="1"/>
          <p:nvPr/>
        </p:nvSpPr>
        <p:spPr>
          <a:xfrm rot="-5400000">
            <a:off x="1569893" y="1697865"/>
            <a:ext cx="1662600" cy="40020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2000"/>
              <a:buFont typeface="Avenir"/>
              <a:buNone/>
            </a:pPr>
            <a:r>
              <a:rPr b="0" i="0" lang="en-US" sz="2000" u="none" cap="none" strike="noStrike">
                <a:solidFill>
                  <a:srgbClr val="000000"/>
                </a:solidFill>
                <a:latin typeface="Avenir"/>
                <a:ea typeface="Avenir"/>
                <a:cs typeface="Avenir"/>
                <a:sym typeface="Avenir"/>
              </a:rPr>
              <a:t>1st Training</a:t>
            </a:r>
            <a:endParaRPr/>
          </a:p>
        </p:txBody>
      </p:sp>
      <p:sp>
        <p:nvSpPr>
          <p:cNvPr id="378" name="Google Shape;378;p29"/>
          <p:cNvSpPr txBox="1"/>
          <p:nvPr/>
        </p:nvSpPr>
        <p:spPr>
          <a:xfrm rot="-5400000">
            <a:off x="2081982" y="1578749"/>
            <a:ext cx="1812600" cy="40020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2000"/>
              <a:buFont typeface="Avenir"/>
              <a:buNone/>
            </a:pPr>
            <a:r>
              <a:rPr b="0" i="0" lang="en-US" sz="2000" u="none" cap="none" strike="noStrike">
                <a:solidFill>
                  <a:srgbClr val="000000"/>
                </a:solidFill>
                <a:latin typeface="Avenir"/>
                <a:ea typeface="Avenir"/>
                <a:cs typeface="Avenir"/>
                <a:sym typeface="Avenir"/>
              </a:rPr>
              <a:t>Video + SoMe</a:t>
            </a:r>
            <a:endParaRPr/>
          </a:p>
        </p:txBody>
      </p:sp>
      <p:sp>
        <p:nvSpPr>
          <p:cNvPr id="379" name="Google Shape;379;p29"/>
          <p:cNvSpPr txBox="1"/>
          <p:nvPr/>
        </p:nvSpPr>
        <p:spPr>
          <a:xfrm rot="-5400000">
            <a:off x="2539129" y="1658210"/>
            <a:ext cx="1812540" cy="396241"/>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2000"/>
              <a:buFont typeface="Avenir"/>
              <a:buNone/>
            </a:pPr>
            <a:r>
              <a:rPr b="0" i="0" lang="en-US" sz="2000" u="none" cap="none" strike="noStrike">
                <a:solidFill>
                  <a:srgbClr val="000000"/>
                </a:solidFill>
                <a:latin typeface="Avenir"/>
                <a:ea typeface="Avenir"/>
                <a:cs typeface="Avenir"/>
                <a:sym typeface="Avenir"/>
              </a:rPr>
              <a:t>2 Women</a:t>
            </a:r>
            <a:endParaRPr/>
          </a:p>
        </p:txBody>
      </p:sp>
      <p:sp>
        <p:nvSpPr>
          <p:cNvPr id="380" name="Google Shape;380;p29"/>
          <p:cNvSpPr txBox="1"/>
          <p:nvPr/>
        </p:nvSpPr>
        <p:spPr>
          <a:xfrm rot="-5400000">
            <a:off x="3946131" y="1430861"/>
            <a:ext cx="1812540" cy="701041"/>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2000"/>
              <a:buFont typeface="Avenir"/>
              <a:buNone/>
            </a:pPr>
            <a:r>
              <a:rPr b="0" i="0" lang="en-US" sz="2000" u="none" cap="none" strike="noStrike">
                <a:solidFill>
                  <a:srgbClr val="000000"/>
                </a:solidFill>
                <a:latin typeface="Avenir"/>
                <a:ea typeface="Avenir"/>
                <a:cs typeface="Avenir"/>
                <a:sym typeface="Avenir"/>
              </a:rPr>
              <a:t>Dedicated Slots</a:t>
            </a:r>
            <a:endParaRPr/>
          </a:p>
        </p:txBody>
      </p:sp>
      <p:sp>
        <p:nvSpPr>
          <p:cNvPr id="381" name="Google Shape;381;p29"/>
          <p:cNvSpPr txBox="1"/>
          <p:nvPr/>
        </p:nvSpPr>
        <p:spPr>
          <a:xfrm rot="-5400000">
            <a:off x="5144443" y="1505810"/>
            <a:ext cx="1812540" cy="701041"/>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2000"/>
              <a:buFont typeface="Avenir"/>
              <a:buNone/>
            </a:pPr>
            <a:r>
              <a:rPr b="0" i="0" lang="en-US" sz="2000" u="none" cap="none" strike="noStrike">
                <a:solidFill>
                  <a:srgbClr val="000000"/>
                </a:solidFill>
                <a:latin typeface="Avenir"/>
                <a:ea typeface="Avenir"/>
                <a:cs typeface="Avenir"/>
                <a:sym typeface="Avenir"/>
              </a:rPr>
              <a:t>10-12 Afghani + 1 Indian boy</a:t>
            </a:r>
            <a:endParaRPr/>
          </a:p>
        </p:txBody>
      </p:sp>
      <p:sp>
        <p:nvSpPr>
          <p:cNvPr id="382" name="Google Shape;382;p29"/>
          <p:cNvSpPr txBox="1"/>
          <p:nvPr/>
        </p:nvSpPr>
        <p:spPr>
          <a:xfrm>
            <a:off x="1582853" y="3147059"/>
            <a:ext cx="583698" cy="294641"/>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1300"/>
              <a:buFont typeface="Avenir"/>
              <a:buNone/>
            </a:pPr>
            <a:r>
              <a:rPr b="0" i="0" lang="en-US" sz="1300" u="none" cap="none" strike="noStrike">
                <a:solidFill>
                  <a:srgbClr val="000000"/>
                </a:solidFill>
                <a:latin typeface="Avenir"/>
                <a:ea typeface="Avenir"/>
                <a:cs typeface="Avenir"/>
                <a:sym typeface="Avenir"/>
              </a:rPr>
              <a:t>12.23</a:t>
            </a:r>
            <a:endParaRPr/>
          </a:p>
        </p:txBody>
      </p:sp>
      <p:sp>
        <p:nvSpPr>
          <p:cNvPr id="383" name="Google Shape;383;p29"/>
          <p:cNvSpPr txBox="1"/>
          <p:nvPr/>
        </p:nvSpPr>
        <p:spPr>
          <a:xfrm>
            <a:off x="2676964" y="3159759"/>
            <a:ext cx="583699" cy="294641"/>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1300"/>
              <a:buFont typeface="Avenir"/>
              <a:buNone/>
            </a:pPr>
            <a:r>
              <a:rPr b="0" i="0" lang="en-US" sz="1300" u="none" cap="none" strike="noStrike">
                <a:solidFill>
                  <a:srgbClr val="000000"/>
                </a:solidFill>
                <a:latin typeface="Avenir"/>
                <a:ea typeface="Avenir"/>
                <a:cs typeface="Avenir"/>
                <a:sym typeface="Avenir"/>
              </a:rPr>
              <a:t>02.24</a:t>
            </a:r>
            <a:endParaRPr/>
          </a:p>
        </p:txBody>
      </p:sp>
      <p:sp>
        <p:nvSpPr>
          <p:cNvPr id="384" name="Google Shape;384;p29"/>
          <p:cNvSpPr txBox="1"/>
          <p:nvPr/>
        </p:nvSpPr>
        <p:spPr>
          <a:xfrm>
            <a:off x="3163299" y="3147059"/>
            <a:ext cx="583698" cy="497841"/>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1300"/>
              <a:buFont typeface="Avenir"/>
              <a:buNone/>
            </a:pPr>
            <a:r>
              <a:rPr b="0" i="0" lang="en-US" sz="1300" u="none" cap="none" strike="noStrike">
                <a:solidFill>
                  <a:srgbClr val="000000"/>
                </a:solidFill>
                <a:latin typeface="Avenir"/>
                <a:ea typeface="Avenir"/>
                <a:cs typeface="Avenir"/>
                <a:sym typeface="Avenir"/>
              </a:rPr>
              <a:t>03.24</a:t>
            </a:r>
            <a:endParaRPr/>
          </a:p>
        </p:txBody>
      </p:sp>
      <p:sp>
        <p:nvSpPr>
          <p:cNvPr id="385" name="Google Shape;385;p29"/>
          <p:cNvSpPr txBox="1"/>
          <p:nvPr/>
        </p:nvSpPr>
        <p:spPr>
          <a:xfrm>
            <a:off x="5804151" y="3147059"/>
            <a:ext cx="583698" cy="294641"/>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1300"/>
              <a:buFont typeface="Avenir"/>
              <a:buNone/>
            </a:pPr>
            <a:r>
              <a:rPr b="0" i="0" lang="en-US" sz="1300" u="none" cap="none" strike="noStrike">
                <a:solidFill>
                  <a:srgbClr val="000000"/>
                </a:solidFill>
                <a:latin typeface="Avenir"/>
                <a:ea typeface="Avenir"/>
                <a:cs typeface="Avenir"/>
                <a:sym typeface="Avenir"/>
              </a:rPr>
              <a:t>06.24</a:t>
            </a:r>
            <a:endParaRPr/>
          </a:p>
        </p:txBody>
      </p:sp>
      <p:sp>
        <p:nvSpPr>
          <p:cNvPr id="386" name="Google Shape;386;p29"/>
          <p:cNvSpPr txBox="1"/>
          <p:nvPr/>
        </p:nvSpPr>
        <p:spPr>
          <a:xfrm>
            <a:off x="2113714" y="3147060"/>
            <a:ext cx="583699" cy="294641"/>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1300"/>
              <a:buFont typeface="Avenir"/>
              <a:buNone/>
            </a:pPr>
            <a:r>
              <a:rPr b="0" i="0" lang="en-US" sz="1300" u="none" cap="none" strike="noStrike">
                <a:solidFill>
                  <a:srgbClr val="000000"/>
                </a:solidFill>
                <a:latin typeface="Avenir"/>
                <a:ea typeface="Avenir"/>
                <a:cs typeface="Avenir"/>
                <a:sym typeface="Avenir"/>
              </a:rPr>
              <a:t>01.24</a:t>
            </a:r>
            <a:endParaRPr/>
          </a:p>
        </p:txBody>
      </p:sp>
      <p:pic>
        <p:nvPicPr>
          <p:cNvPr descr="AGV_vUe1AgyhfqQh220X3FQQWP1dDCISqqdeFM8w8feEar_CRkT09ZGvG_cSnTPI_hoXdpU7IH9sPbBLWhYqhR1tN0mziBF_RlW0NzbvL-mX4M4Kdqb52yzkwTIeoRHqeMOECA2qqUka2g=s2048.png" id="387" name="Google Shape;387;p29"/>
          <p:cNvPicPr preferRelativeResize="0"/>
          <p:nvPr/>
        </p:nvPicPr>
        <p:blipFill rotWithShape="1">
          <a:blip r:embed="rId3">
            <a:alphaModFix/>
          </a:blip>
          <a:srcRect b="0" l="0" r="0" t="0"/>
          <a:stretch/>
        </p:blipFill>
        <p:spPr>
          <a:xfrm>
            <a:off x="800513" y="4735406"/>
            <a:ext cx="1150459" cy="1082785"/>
          </a:xfrm>
          <a:prstGeom prst="rect">
            <a:avLst/>
          </a:prstGeom>
          <a:noFill/>
          <a:ln>
            <a:noFill/>
          </a:ln>
        </p:spPr>
      </p:pic>
      <p:sp>
        <p:nvSpPr>
          <p:cNvPr id="388" name="Google Shape;388;p29"/>
          <p:cNvSpPr txBox="1"/>
          <p:nvPr/>
        </p:nvSpPr>
        <p:spPr>
          <a:xfrm>
            <a:off x="2701303" y="3655059"/>
            <a:ext cx="1632860" cy="370841"/>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1800"/>
              <a:buFont typeface="Avenir"/>
              <a:buNone/>
            </a:pPr>
            <a:r>
              <a:rPr b="0" i="0" lang="en-US" sz="1800" u="none" cap="none" strike="noStrike">
                <a:solidFill>
                  <a:srgbClr val="000000"/>
                </a:solidFill>
                <a:latin typeface="Avenir"/>
                <a:ea typeface="Avenir"/>
                <a:cs typeface="Avenir"/>
                <a:sym typeface="Avenir"/>
              </a:rPr>
              <a:t>Time</a:t>
            </a:r>
            <a:endParaRPr/>
          </a:p>
        </p:txBody>
      </p:sp>
      <p:sp>
        <p:nvSpPr>
          <p:cNvPr id="389" name="Google Shape;389;p29">
            <a:hlinkClick r:id="rId4"/>
          </p:cNvPr>
          <p:cNvSpPr txBox="1"/>
          <p:nvPr/>
        </p:nvSpPr>
        <p:spPr>
          <a:xfrm>
            <a:off x="1948105" y="5142175"/>
            <a:ext cx="408900" cy="27690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D13D6E"/>
              </a:buClr>
              <a:buSzPts val="1200"/>
              <a:buFont typeface="Times"/>
              <a:buNone/>
            </a:pPr>
            <a:r>
              <a:rPr b="0" i="0" lang="en-US" sz="1200" u="sng" cap="none" strike="noStrike">
                <a:solidFill>
                  <a:srgbClr val="D13D6E"/>
                </a:solidFill>
                <a:latin typeface="Times"/>
                <a:ea typeface="Times"/>
                <a:cs typeface="Times"/>
                <a:sym typeface="Times"/>
                <a:hlinkClick r:id="rId5">
                  <a:extLst>
                    <a:ext uri="{A12FA001-AC4F-418D-AE19-62706E023703}">
                      <ahyp:hlinkClr val="tx"/>
                    </a:ext>
                  </a:extLst>
                </a:hlinkClick>
              </a:rPr>
              <a:t>Link</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 name="Shape 393"/>
        <p:cNvGrpSpPr/>
        <p:nvPr/>
      </p:nvGrpSpPr>
      <p:grpSpPr>
        <a:xfrm>
          <a:off x="0" y="0"/>
          <a:ext cx="0" cy="0"/>
          <a:chOff x="0" y="0"/>
          <a:chExt cx="0" cy="0"/>
        </a:xfrm>
      </p:grpSpPr>
      <p:sp>
        <p:nvSpPr>
          <p:cNvPr id="394" name="Google Shape;394;g31f6b7cc90b_2_0"/>
          <p:cNvSpPr txBox="1"/>
          <p:nvPr>
            <p:ph type="title"/>
          </p:nvPr>
        </p:nvSpPr>
        <p:spPr>
          <a:xfrm>
            <a:off x="78733" y="88033"/>
            <a:ext cx="3374400" cy="763500"/>
          </a:xfrm>
          <a:prstGeom prst="rect">
            <a:avLst/>
          </a:prstGeom>
          <a:noFill/>
          <a:ln>
            <a:noFill/>
          </a:ln>
        </p:spPr>
        <p:txBody>
          <a:bodyPr anchorCtr="0" anchor="t" bIns="121900" lIns="121900" spcFirstLastPara="1" rIns="121900" wrap="square" tIns="121900">
            <a:normAutofit fontScale="90000"/>
          </a:bodyPr>
          <a:lstStyle/>
          <a:p>
            <a:pPr indent="0" lvl="0" marL="0" rtl="0" algn="l">
              <a:lnSpc>
                <a:spcPct val="100000"/>
              </a:lnSpc>
              <a:spcBef>
                <a:spcPts val="0"/>
              </a:spcBef>
              <a:spcAft>
                <a:spcPts val="0"/>
              </a:spcAft>
              <a:buSzPct val="110810"/>
              <a:buNone/>
            </a:pPr>
            <a:r>
              <a:rPr lang="en-US"/>
              <a:t>Training Plan</a:t>
            </a:r>
            <a:endParaRPr/>
          </a:p>
        </p:txBody>
      </p:sp>
      <p:sp>
        <p:nvSpPr>
          <p:cNvPr id="395" name="Google Shape;395;g31f6b7cc90b_2_0"/>
          <p:cNvSpPr txBox="1"/>
          <p:nvPr>
            <p:ph idx="1" type="body"/>
          </p:nvPr>
        </p:nvSpPr>
        <p:spPr>
          <a:xfrm>
            <a:off x="6846167" y="88033"/>
            <a:ext cx="5147100" cy="3290400"/>
          </a:xfrm>
          <a:prstGeom prst="rect">
            <a:avLst/>
          </a:prstGeom>
          <a:noFill/>
          <a:ln>
            <a:noFill/>
          </a:ln>
        </p:spPr>
        <p:txBody>
          <a:bodyPr anchorCtr="0" anchor="t" bIns="121900" lIns="121900" spcFirstLastPara="1" rIns="121900" wrap="square" tIns="121900">
            <a:normAutofit lnSpcReduction="20000"/>
          </a:bodyPr>
          <a:lstStyle/>
          <a:p>
            <a:pPr indent="0" lvl="0" marL="0" rtl="0" algn="l">
              <a:lnSpc>
                <a:spcPct val="115000"/>
              </a:lnSpc>
              <a:spcBef>
                <a:spcPts val="0"/>
              </a:spcBef>
              <a:spcAft>
                <a:spcPts val="1600"/>
              </a:spcAft>
              <a:buSzPts val="2400"/>
              <a:buNone/>
            </a:pPr>
            <a:r>
              <a:rPr lang="en-US"/>
              <a:t>A separate</a:t>
            </a:r>
            <a:br>
              <a:rPr lang="en-US"/>
            </a:br>
            <a:r>
              <a:rPr lang="en-US"/>
              <a:t>Batting ; Bowling; Fielding + Wicket Keeping Camp (2 Weeks each) (6 Weeks)</a:t>
            </a:r>
            <a:br>
              <a:rPr lang="en-US"/>
            </a:br>
            <a:br>
              <a:rPr lang="en-US"/>
            </a:br>
            <a:r>
              <a:rPr lang="en-US"/>
              <a:t>Combined Workshop/Practice (Outdoor) or a Bigger Hall for a week or two.</a:t>
            </a:r>
            <a:endParaRPr/>
          </a:p>
        </p:txBody>
      </p:sp>
      <p:pic>
        <p:nvPicPr>
          <p:cNvPr id="396" name="Google Shape;396;g31f6b7cc90b_2_0"/>
          <p:cNvPicPr preferRelativeResize="0"/>
          <p:nvPr/>
        </p:nvPicPr>
        <p:blipFill rotWithShape="1">
          <a:blip r:embed="rId3">
            <a:alphaModFix/>
          </a:blip>
          <a:srcRect b="0" l="0" r="0" t="0"/>
          <a:stretch/>
        </p:blipFill>
        <p:spPr>
          <a:xfrm>
            <a:off x="203200" y="948350"/>
            <a:ext cx="1749000" cy="2263200"/>
          </a:xfrm>
          <a:prstGeom prst="rect">
            <a:avLst/>
          </a:prstGeom>
          <a:noFill/>
          <a:ln>
            <a:noFill/>
          </a:ln>
        </p:spPr>
      </p:pic>
      <p:pic>
        <p:nvPicPr>
          <p:cNvPr id="397" name="Google Shape;397;g31f6b7cc90b_2_0"/>
          <p:cNvPicPr preferRelativeResize="0"/>
          <p:nvPr/>
        </p:nvPicPr>
        <p:blipFill rotWithShape="1">
          <a:blip r:embed="rId4">
            <a:alphaModFix/>
          </a:blip>
          <a:srcRect b="0" l="0" r="62555" t="0"/>
          <a:stretch/>
        </p:blipFill>
        <p:spPr>
          <a:xfrm>
            <a:off x="2315367" y="1110067"/>
            <a:ext cx="1443635" cy="2171866"/>
          </a:xfrm>
          <a:prstGeom prst="rect">
            <a:avLst/>
          </a:prstGeom>
          <a:noFill/>
          <a:ln>
            <a:noFill/>
          </a:ln>
        </p:spPr>
      </p:pic>
      <p:pic>
        <p:nvPicPr>
          <p:cNvPr id="398" name="Google Shape;398;g31f6b7cc90b_2_0"/>
          <p:cNvPicPr preferRelativeResize="0"/>
          <p:nvPr/>
        </p:nvPicPr>
        <p:blipFill rotWithShape="1">
          <a:blip r:embed="rId5">
            <a:alphaModFix/>
          </a:blip>
          <a:srcRect b="0" l="0" r="0" t="0"/>
          <a:stretch/>
        </p:blipFill>
        <p:spPr>
          <a:xfrm>
            <a:off x="4214867" y="1177367"/>
            <a:ext cx="1527969" cy="2037268"/>
          </a:xfrm>
          <a:prstGeom prst="rect">
            <a:avLst/>
          </a:prstGeom>
          <a:noFill/>
          <a:ln>
            <a:noFill/>
          </a:ln>
        </p:spPr>
      </p:pic>
      <p:sp>
        <p:nvSpPr>
          <p:cNvPr id="399" name="Google Shape;399;g31f6b7cc90b_2_0"/>
          <p:cNvSpPr txBox="1"/>
          <p:nvPr>
            <p:ph idx="1" type="body"/>
          </p:nvPr>
        </p:nvSpPr>
        <p:spPr>
          <a:xfrm>
            <a:off x="3969067" y="558833"/>
            <a:ext cx="1637700" cy="495900"/>
          </a:xfrm>
          <a:prstGeom prst="rect">
            <a:avLst/>
          </a:prstGeom>
          <a:noFill/>
          <a:ln>
            <a:noFill/>
          </a:ln>
        </p:spPr>
        <p:txBody>
          <a:bodyPr anchorCtr="0" anchor="t" bIns="121900" lIns="121900" spcFirstLastPara="1" rIns="121900" wrap="square" tIns="121900">
            <a:noAutofit/>
          </a:bodyPr>
          <a:lstStyle/>
          <a:p>
            <a:pPr indent="0" lvl="0" marL="0" rtl="0" algn="l">
              <a:lnSpc>
                <a:spcPct val="95000"/>
              </a:lnSpc>
              <a:spcBef>
                <a:spcPts val="0"/>
              </a:spcBef>
              <a:spcAft>
                <a:spcPts val="1600"/>
              </a:spcAft>
              <a:buSzPts val="1000"/>
              <a:buNone/>
            </a:pPr>
            <a:r>
              <a:rPr lang="en-US" sz="2700" u="sng"/>
              <a:t>Phase 1</a:t>
            </a:r>
            <a:endParaRPr sz="2700" u="sng"/>
          </a:p>
        </p:txBody>
      </p:sp>
      <p:sp>
        <p:nvSpPr>
          <p:cNvPr id="400" name="Google Shape;400;g31f6b7cc90b_2_0"/>
          <p:cNvSpPr txBox="1"/>
          <p:nvPr>
            <p:ph idx="1" type="body"/>
          </p:nvPr>
        </p:nvSpPr>
        <p:spPr>
          <a:xfrm>
            <a:off x="153733" y="3093467"/>
            <a:ext cx="1637700" cy="495900"/>
          </a:xfrm>
          <a:prstGeom prst="rect">
            <a:avLst/>
          </a:prstGeom>
          <a:noFill/>
          <a:ln>
            <a:noFill/>
          </a:ln>
        </p:spPr>
        <p:txBody>
          <a:bodyPr anchorCtr="0" anchor="t" bIns="121900" lIns="121900" spcFirstLastPara="1" rIns="121900" wrap="square" tIns="121900">
            <a:noAutofit/>
          </a:bodyPr>
          <a:lstStyle/>
          <a:p>
            <a:pPr indent="0" lvl="0" marL="0" rtl="0" algn="l">
              <a:lnSpc>
                <a:spcPct val="95000"/>
              </a:lnSpc>
              <a:spcBef>
                <a:spcPts val="0"/>
              </a:spcBef>
              <a:spcAft>
                <a:spcPts val="1600"/>
              </a:spcAft>
              <a:buSzPts val="1000"/>
              <a:buNone/>
            </a:pPr>
            <a:r>
              <a:rPr lang="en-US" sz="2700" u="sng"/>
              <a:t>Phase 2</a:t>
            </a:r>
            <a:endParaRPr sz="2700" u="sng"/>
          </a:p>
        </p:txBody>
      </p:sp>
      <p:sp>
        <p:nvSpPr>
          <p:cNvPr id="401" name="Google Shape;401;g31f6b7cc90b_2_0"/>
          <p:cNvSpPr txBox="1"/>
          <p:nvPr/>
        </p:nvSpPr>
        <p:spPr>
          <a:xfrm>
            <a:off x="263367" y="3589467"/>
            <a:ext cx="6582900" cy="1040400"/>
          </a:xfrm>
          <a:prstGeom prst="rect">
            <a:avLst/>
          </a:prstGeom>
          <a:noFill/>
          <a:ln>
            <a:noFill/>
          </a:ln>
        </p:spPr>
        <p:txBody>
          <a:bodyPr anchorCtr="0" anchor="t" bIns="121900" lIns="121900" spcFirstLastPara="1" rIns="121900" wrap="square" tIns="121900">
            <a:spAutoFit/>
          </a:bodyPr>
          <a:lstStyle/>
          <a:p>
            <a:pPr indent="0" lvl="0" marL="0" marR="0" rtl="0" algn="l">
              <a:lnSpc>
                <a:spcPct val="115000"/>
              </a:lnSpc>
              <a:spcBef>
                <a:spcPts val="0"/>
              </a:spcBef>
              <a:spcAft>
                <a:spcPts val="1600"/>
              </a:spcAft>
              <a:buClr>
                <a:srgbClr val="000000"/>
              </a:buClr>
              <a:buSzPts val="2400"/>
              <a:buFont typeface="Arial"/>
              <a:buNone/>
            </a:pPr>
            <a:r>
              <a:rPr b="0" i="0" lang="en-US" sz="2400" u="none" cap="none" strike="noStrike">
                <a:solidFill>
                  <a:schemeClr val="dk2"/>
                </a:solidFill>
                <a:latin typeface="Arial"/>
                <a:ea typeface="Arial"/>
                <a:cs typeface="Arial"/>
                <a:sym typeface="Arial"/>
              </a:rPr>
              <a:t>Practice Matches against BL or Strong RL Team</a:t>
            </a:r>
            <a:endParaRPr b="0" i="0" sz="1900" u="none" cap="none" strike="noStrike">
              <a:solidFill>
                <a:srgbClr val="000000"/>
              </a:solidFill>
              <a:latin typeface="Arial"/>
              <a:ea typeface="Arial"/>
              <a:cs typeface="Arial"/>
              <a:sym typeface="Arial"/>
            </a:endParaRPr>
          </a:p>
        </p:txBody>
      </p:sp>
      <p:sp>
        <p:nvSpPr>
          <p:cNvPr id="402" name="Google Shape;402;g31f6b7cc90b_2_0"/>
          <p:cNvSpPr txBox="1"/>
          <p:nvPr>
            <p:ph idx="1" type="body"/>
          </p:nvPr>
        </p:nvSpPr>
        <p:spPr>
          <a:xfrm>
            <a:off x="6725633" y="3378300"/>
            <a:ext cx="5690700" cy="673500"/>
          </a:xfrm>
          <a:prstGeom prst="rect">
            <a:avLst/>
          </a:prstGeom>
          <a:noFill/>
          <a:ln>
            <a:noFill/>
          </a:ln>
        </p:spPr>
        <p:txBody>
          <a:bodyPr anchorCtr="0" anchor="t" bIns="121900" lIns="121900" spcFirstLastPara="1" rIns="121900" wrap="square" tIns="121900">
            <a:normAutofit/>
          </a:bodyPr>
          <a:lstStyle/>
          <a:p>
            <a:pPr indent="0" lvl="0" marL="0" rtl="0" algn="l">
              <a:lnSpc>
                <a:spcPct val="115000"/>
              </a:lnSpc>
              <a:spcBef>
                <a:spcPts val="0"/>
              </a:spcBef>
              <a:spcAft>
                <a:spcPts val="1600"/>
              </a:spcAft>
              <a:buSzPts val="2400"/>
              <a:buNone/>
            </a:pPr>
            <a:r>
              <a:rPr lang="en-US"/>
              <a:t>Experiment | Observe | Infer | Improve</a:t>
            </a:r>
            <a:endParaRPr/>
          </a:p>
        </p:txBody>
      </p:sp>
      <p:sp>
        <p:nvSpPr>
          <p:cNvPr id="403" name="Google Shape;403;g31f6b7cc90b_2_0"/>
          <p:cNvSpPr txBox="1"/>
          <p:nvPr>
            <p:ph idx="1" type="body"/>
          </p:nvPr>
        </p:nvSpPr>
        <p:spPr>
          <a:xfrm>
            <a:off x="161767" y="4511833"/>
            <a:ext cx="1637700" cy="495900"/>
          </a:xfrm>
          <a:prstGeom prst="rect">
            <a:avLst/>
          </a:prstGeom>
          <a:noFill/>
          <a:ln>
            <a:noFill/>
          </a:ln>
        </p:spPr>
        <p:txBody>
          <a:bodyPr anchorCtr="0" anchor="t" bIns="121900" lIns="121900" spcFirstLastPara="1" rIns="121900" wrap="square" tIns="121900">
            <a:noAutofit/>
          </a:bodyPr>
          <a:lstStyle/>
          <a:p>
            <a:pPr indent="0" lvl="0" marL="0" rtl="0" algn="l">
              <a:lnSpc>
                <a:spcPct val="95000"/>
              </a:lnSpc>
              <a:spcBef>
                <a:spcPts val="0"/>
              </a:spcBef>
              <a:spcAft>
                <a:spcPts val="1600"/>
              </a:spcAft>
              <a:buSzPts val="1000"/>
              <a:buNone/>
            </a:pPr>
            <a:r>
              <a:rPr lang="en-US" sz="2700" u="sng"/>
              <a:t>Phase 3</a:t>
            </a:r>
            <a:endParaRPr sz="2700" u="sng"/>
          </a:p>
        </p:txBody>
      </p:sp>
      <p:sp>
        <p:nvSpPr>
          <p:cNvPr id="404" name="Google Shape;404;g31f6b7cc90b_2_0"/>
          <p:cNvSpPr txBox="1"/>
          <p:nvPr/>
        </p:nvSpPr>
        <p:spPr>
          <a:xfrm>
            <a:off x="271400" y="5007833"/>
            <a:ext cx="6462300" cy="615600"/>
          </a:xfrm>
          <a:prstGeom prst="rect">
            <a:avLst/>
          </a:prstGeom>
          <a:noFill/>
          <a:ln>
            <a:noFill/>
          </a:ln>
        </p:spPr>
        <p:txBody>
          <a:bodyPr anchorCtr="0" anchor="t" bIns="121900" lIns="121900" spcFirstLastPara="1" rIns="121900" wrap="square" tIns="121900">
            <a:spAutoFit/>
          </a:bodyPr>
          <a:lstStyle/>
          <a:p>
            <a:pPr indent="0" lvl="0" marL="0" marR="0" rtl="0" algn="l">
              <a:lnSpc>
                <a:spcPct val="115000"/>
              </a:lnSpc>
              <a:spcBef>
                <a:spcPts val="0"/>
              </a:spcBef>
              <a:spcAft>
                <a:spcPts val="1600"/>
              </a:spcAft>
              <a:buClr>
                <a:srgbClr val="000000"/>
              </a:buClr>
              <a:buSzPts val="2400"/>
              <a:buFont typeface="Arial"/>
              <a:buNone/>
            </a:pPr>
            <a:r>
              <a:rPr b="0" i="0" lang="en-US" sz="2400" u="none" cap="none" strike="noStrike">
                <a:solidFill>
                  <a:schemeClr val="dk2"/>
                </a:solidFill>
                <a:latin typeface="Arial"/>
                <a:ea typeface="Arial"/>
                <a:cs typeface="Arial"/>
                <a:sym typeface="Arial"/>
              </a:rPr>
              <a:t>Season/Matches </a:t>
            </a:r>
            <a:endParaRPr b="0" i="0" sz="1900" u="none" cap="none" strike="noStrike">
              <a:solidFill>
                <a:srgbClr val="000000"/>
              </a:solidFill>
              <a:latin typeface="Arial"/>
              <a:ea typeface="Arial"/>
              <a:cs typeface="Arial"/>
              <a:sym typeface="Arial"/>
            </a:endParaRPr>
          </a:p>
        </p:txBody>
      </p:sp>
      <p:sp>
        <p:nvSpPr>
          <p:cNvPr id="405" name="Google Shape;405;g31f6b7cc90b_2_0"/>
          <p:cNvSpPr txBox="1"/>
          <p:nvPr>
            <p:ph idx="1" type="body"/>
          </p:nvPr>
        </p:nvSpPr>
        <p:spPr>
          <a:xfrm>
            <a:off x="6733667" y="4796667"/>
            <a:ext cx="5690700" cy="673500"/>
          </a:xfrm>
          <a:prstGeom prst="rect">
            <a:avLst/>
          </a:prstGeom>
          <a:noFill/>
          <a:ln>
            <a:noFill/>
          </a:ln>
        </p:spPr>
        <p:txBody>
          <a:bodyPr anchorCtr="0" anchor="t" bIns="121900" lIns="121900" spcFirstLastPara="1" rIns="121900" wrap="square" tIns="121900">
            <a:normAutofit/>
          </a:bodyPr>
          <a:lstStyle/>
          <a:p>
            <a:pPr indent="0" lvl="0" marL="0" rtl="0" algn="l">
              <a:lnSpc>
                <a:spcPct val="115000"/>
              </a:lnSpc>
              <a:spcBef>
                <a:spcPts val="0"/>
              </a:spcBef>
              <a:spcAft>
                <a:spcPts val="1600"/>
              </a:spcAft>
              <a:buSzPts val="2400"/>
              <a:buNone/>
            </a:pPr>
            <a:r>
              <a:rPr lang="en-US"/>
              <a:t> Observe | Infer | Improve</a:t>
            </a:r>
            <a:endParaRPr/>
          </a:p>
        </p:txBody>
      </p:sp>
      <p:sp>
        <p:nvSpPr>
          <p:cNvPr id="406" name="Google Shape;406;g31f6b7cc90b_2_0"/>
          <p:cNvSpPr txBox="1"/>
          <p:nvPr>
            <p:ph idx="1" type="body"/>
          </p:nvPr>
        </p:nvSpPr>
        <p:spPr>
          <a:xfrm>
            <a:off x="203200" y="5746400"/>
            <a:ext cx="1637700" cy="495900"/>
          </a:xfrm>
          <a:prstGeom prst="rect">
            <a:avLst/>
          </a:prstGeom>
          <a:noFill/>
          <a:ln>
            <a:noFill/>
          </a:ln>
        </p:spPr>
        <p:txBody>
          <a:bodyPr anchorCtr="0" anchor="t" bIns="121900" lIns="121900" spcFirstLastPara="1" rIns="121900" wrap="square" tIns="121900">
            <a:noAutofit/>
          </a:bodyPr>
          <a:lstStyle/>
          <a:p>
            <a:pPr indent="0" lvl="0" marL="0" rtl="0" algn="l">
              <a:lnSpc>
                <a:spcPct val="95000"/>
              </a:lnSpc>
              <a:spcBef>
                <a:spcPts val="0"/>
              </a:spcBef>
              <a:spcAft>
                <a:spcPts val="1600"/>
              </a:spcAft>
              <a:buSzPts val="1000"/>
              <a:buNone/>
            </a:pPr>
            <a:r>
              <a:rPr lang="en-US" sz="2700" u="sng"/>
              <a:t>Phase 4</a:t>
            </a:r>
            <a:endParaRPr sz="2700" u="sng"/>
          </a:p>
        </p:txBody>
      </p:sp>
      <p:sp>
        <p:nvSpPr>
          <p:cNvPr id="407" name="Google Shape;407;g31f6b7cc90b_2_0"/>
          <p:cNvSpPr txBox="1"/>
          <p:nvPr/>
        </p:nvSpPr>
        <p:spPr>
          <a:xfrm>
            <a:off x="312833" y="6242400"/>
            <a:ext cx="6462300" cy="615600"/>
          </a:xfrm>
          <a:prstGeom prst="rect">
            <a:avLst/>
          </a:prstGeom>
          <a:noFill/>
          <a:ln>
            <a:noFill/>
          </a:ln>
        </p:spPr>
        <p:txBody>
          <a:bodyPr anchorCtr="0" anchor="t" bIns="121900" lIns="121900" spcFirstLastPara="1" rIns="121900" wrap="square" tIns="121900">
            <a:spAutoFit/>
          </a:bodyPr>
          <a:lstStyle/>
          <a:p>
            <a:pPr indent="0" lvl="0" marL="0" marR="0" rtl="0" algn="l">
              <a:lnSpc>
                <a:spcPct val="115000"/>
              </a:lnSpc>
              <a:spcBef>
                <a:spcPts val="0"/>
              </a:spcBef>
              <a:spcAft>
                <a:spcPts val="1600"/>
              </a:spcAft>
              <a:buClr>
                <a:srgbClr val="000000"/>
              </a:buClr>
              <a:buSzPts val="2400"/>
              <a:buFont typeface="Arial"/>
              <a:buNone/>
            </a:pPr>
            <a:r>
              <a:rPr b="0" i="0" lang="en-US" sz="2400" u="none" cap="none" strike="noStrike">
                <a:solidFill>
                  <a:schemeClr val="dk2"/>
                </a:solidFill>
                <a:latin typeface="Arial"/>
                <a:ea typeface="Arial"/>
                <a:cs typeface="Arial"/>
                <a:sym typeface="Arial"/>
              </a:rPr>
              <a:t>T20 Specific Training</a:t>
            </a:r>
            <a:endParaRPr b="0" i="0" sz="1900" u="none" cap="none" strike="noStrike">
              <a:solidFill>
                <a:srgbClr val="000000"/>
              </a:solidFill>
              <a:latin typeface="Arial"/>
              <a:ea typeface="Arial"/>
              <a:cs typeface="Arial"/>
              <a:sym typeface="Arial"/>
            </a:endParaRPr>
          </a:p>
        </p:txBody>
      </p:sp>
      <p:sp>
        <p:nvSpPr>
          <p:cNvPr id="408" name="Google Shape;408;g31f6b7cc90b_2_0"/>
          <p:cNvSpPr txBox="1"/>
          <p:nvPr>
            <p:ph idx="1" type="body"/>
          </p:nvPr>
        </p:nvSpPr>
        <p:spPr>
          <a:xfrm>
            <a:off x="6775100" y="6031233"/>
            <a:ext cx="5690700" cy="673500"/>
          </a:xfrm>
          <a:prstGeom prst="rect">
            <a:avLst/>
          </a:prstGeom>
          <a:noFill/>
          <a:ln>
            <a:noFill/>
          </a:ln>
        </p:spPr>
        <p:txBody>
          <a:bodyPr anchorCtr="0" anchor="t" bIns="121900" lIns="121900" spcFirstLastPara="1" rIns="121900" wrap="square" tIns="121900">
            <a:normAutofit/>
          </a:bodyPr>
          <a:lstStyle/>
          <a:p>
            <a:pPr indent="0" lvl="0" marL="0" rtl="0" algn="l">
              <a:lnSpc>
                <a:spcPct val="115000"/>
              </a:lnSpc>
              <a:spcBef>
                <a:spcPts val="0"/>
              </a:spcBef>
              <a:spcAft>
                <a:spcPts val="1600"/>
              </a:spcAft>
              <a:buSzPts val="2400"/>
              <a:buNone/>
            </a:pPr>
            <a:r>
              <a:rPr lang="en-US"/>
              <a:t> Observe | Infer | Improve</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sp>
        <p:nvSpPr>
          <p:cNvPr id="413" name="Google Shape;413;g31f6b7cc90b_2_18"/>
          <p:cNvSpPr txBox="1"/>
          <p:nvPr>
            <p:ph type="title"/>
          </p:nvPr>
        </p:nvSpPr>
        <p:spPr>
          <a:xfrm>
            <a:off x="174967" y="160233"/>
            <a:ext cx="11360700" cy="763500"/>
          </a:xfrm>
          <a:prstGeom prst="rect">
            <a:avLst/>
          </a:prstGeom>
          <a:noFill/>
          <a:ln>
            <a:noFill/>
          </a:ln>
        </p:spPr>
        <p:txBody>
          <a:bodyPr anchorCtr="0" anchor="t" bIns="121900" lIns="121900" spcFirstLastPara="1" rIns="121900" wrap="square" tIns="121900">
            <a:normAutofit fontScale="90000"/>
          </a:bodyPr>
          <a:lstStyle/>
          <a:p>
            <a:pPr indent="0" lvl="0" marL="0" rtl="0" algn="l">
              <a:lnSpc>
                <a:spcPct val="100000"/>
              </a:lnSpc>
              <a:spcBef>
                <a:spcPts val="0"/>
              </a:spcBef>
              <a:spcAft>
                <a:spcPts val="0"/>
              </a:spcAft>
              <a:buSzPct val="110810"/>
              <a:buNone/>
            </a:pPr>
            <a:r>
              <a:rPr lang="en-US"/>
              <a:t>Forming a Training ‘</a:t>
            </a:r>
            <a:r>
              <a:rPr lang="en-US"/>
              <a:t>Committee</a:t>
            </a:r>
            <a:r>
              <a:rPr lang="en-US"/>
              <a:t>’ or Group</a:t>
            </a:r>
            <a:endParaRPr/>
          </a:p>
        </p:txBody>
      </p:sp>
      <p:sp>
        <p:nvSpPr>
          <p:cNvPr id="414" name="Google Shape;414;g31f6b7cc90b_2_18"/>
          <p:cNvSpPr txBox="1"/>
          <p:nvPr>
            <p:ph idx="1" type="body"/>
          </p:nvPr>
        </p:nvSpPr>
        <p:spPr>
          <a:xfrm>
            <a:off x="174967" y="1103500"/>
            <a:ext cx="11360700" cy="1844400"/>
          </a:xfrm>
          <a:prstGeom prst="rect">
            <a:avLst/>
          </a:prstGeom>
          <a:noFill/>
          <a:ln>
            <a:noFill/>
          </a:ln>
        </p:spPr>
        <p:txBody>
          <a:bodyPr anchorCtr="0" anchor="t" bIns="121900" lIns="121900" spcFirstLastPara="1" rIns="121900" wrap="square" tIns="121900">
            <a:normAutofit lnSpcReduction="10000"/>
          </a:bodyPr>
          <a:lstStyle/>
          <a:p>
            <a:pPr indent="0" lvl="0" marL="0" rtl="0" algn="l">
              <a:lnSpc>
                <a:spcPct val="115000"/>
              </a:lnSpc>
              <a:spcBef>
                <a:spcPts val="0"/>
              </a:spcBef>
              <a:spcAft>
                <a:spcPts val="0"/>
              </a:spcAft>
              <a:buSzPts val="2400"/>
              <a:buNone/>
            </a:pPr>
            <a:r>
              <a:rPr lang="en-US"/>
              <a:t>Plan the Training</a:t>
            </a:r>
            <a:endParaRPr/>
          </a:p>
          <a:p>
            <a:pPr indent="0" lvl="0" marL="0" rtl="0" algn="l">
              <a:lnSpc>
                <a:spcPct val="115000"/>
              </a:lnSpc>
              <a:spcBef>
                <a:spcPts val="1600"/>
              </a:spcBef>
              <a:spcAft>
                <a:spcPts val="0"/>
              </a:spcAft>
              <a:buSzPts val="2400"/>
              <a:buNone/>
            </a:pPr>
            <a:r>
              <a:rPr lang="en-US"/>
              <a:t>Understand Experiment Observe Infer Improve</a:t>
            </a:r>
            <a:endParaRPr/>
          </a:p>
          <a:p>
            <a:pPr indent="0" lvl="0" marL="0" rtl="0" algn="l">
              <a:lnSpc>
                <a:spcPct val="115000"/>
              </a:lnSpc>
              <a:spcBef>
                <a:spcPts val="1600"/>
              </a:spcBef>
              <a:spcAft>
                <a:spcPts val="1600"/>
              </a:spcAft>
              <a:buSzPts val="2400"/>
              <a:buNone/>
            </a:pPr>
            <a:r>
              <a:rPr lang="en-US"/>
              <a:t>Run Drills and Execute.</a:t>
            </a:r>
            <a:endParaRPr/>
          </a:p>
        </p:txBody>
      </p:sp>
      <p:sp>
        <p:nvSpPr>
          <p:cNvPr id="415" name="Google Shape;415;g31f6b7cc90b_2_18"/>
          <p:cNvSpPr txBox="1"/>
          <p:nvPr/>
        </p:nvSpPr>
        <p:spPr>
          <a:xfrm>
            <a:off x="2393300" y="3581998"/>
            <a:ext cx="9510300" cy="2725500"/>
          </a:xfrm>
          <a:prstGeom prst="rect">
            <a:avLst/>
          </a:prstGeom>
          <a:noFill/>
          <a:ln>
            <a:noFill/>
          </a:ln>
        </p:spPr>
        <p:txBody>
          <a:bodyPr anchorCtr="0" anchor="t" bIns="121900" lIns="121900" spcFirstLastPara="1" rIns="121900" wrap="square" tIns="121900">
            <a:spAutoFit/>
          </a:bodyPr>
          <a:lstStyle/>
          <a:p>
            <a:pPr indent="0" lvl="0" marL="0" marR="0" rtl="0" algn="r">
              <a:lnSpc>
                <a:spcPct val="115000"/>
              </a:lnSpc>
              <a:spcBef>
                <a:spcPts val="0"/>
              </a:spcBef>
              <a:spcAft>
                <a:spcPts val="0"/>
              </a:spcAft>
              <a:buClr>
                <a:srgbClr val="000000"/>
              </a:buClr>
              <a:buSzPts val="2400"/>
              <a:buFont typeface="Arial"/>
              <a:buNone/>
            </a:pPr>
            <a:r>
              <a:rPr b="0" i="0" lang="en-US" sz="2400" u="none" cap="none" strike="noStrike">
                <a:solidFill>
                  <a:schemeClr val="dk2"/>
                </a:solidFill>
                <a:latin typeface="Arial"/>
                <a:ea typeface="Arial"/>
                <a:cs typeface="Arial"/>
                <a:sym typeface="Arial"/>
              </a:rPr>
              <a:t>Plan </a:t>
            </a:r>
            <a:r>
              <a:rPr lang="en-US" sz="2400">
                <a:solidFill>
                  <a:schemeClr val="dk2"/>
                </a:solidFill>
              </a:rPr>
              <a:t>amongst </a:t>
            </a:r>
            <a:r>
              <a:rPr b="0" i="0" lang="en-US" sz="2400" u="none" cap="none" strike="noStrike">
                <a:solidFill>
                  <a:schemeClr val="dk2"/>
                </a:solidFill>
                <a:latin typeface="Arial"/>
                <a:ea typeface="Arial"/>
                <a:cs typeface="Arial"/>
                <a:sym typeface="Arial"/>
              </a:rPr>
              <a:t>Training Committee</a:t>
            </a:r>
            <a:endParaRPr b="0" i="0" sz="2400" u="none" cap="none" strike="noStrike">
              <a:solidFill>
                <a:schemeClr val="dk2"/>
              </a:solidFill>
              <a:latin typeface="Arial"/>
              <a:ea typeface="Arial"/>
              <a:cs typeface="Arial"/>
              <a:sym typeface="Arial"/>
            </a:endParaRPr>
          </a:p>
          <a:p>
            <a:pPr indent="0" lvl="0" marL="0" marR="0" rtl="0" algn="r">
              <a:lnSpc>
                <a:spcPct val="115000"/>
              </a:lnSpc>
              <a:spcBef>
                <a:spcPts val="1600"/>
              </a:spcBef>
              <a:spcAft>
                <a:spcPts val="0"/>
              </a:spcAft>
              <a:buClr>
                <a:srgbClr val="000000"/>
              </a:buClr>
              <a:buSzPts val="2400"/>
              <a:buFont typeface="Arial"/>
              <a:buNone/>
            </a:pPr>
            <a:r>
              <a:rPr b="0" i="0" lang="en-US" sz="2400" u="none" cap="none" strike="noStrike">
                <a:solidFill>
                  <a:schemeClr val="dk2"/>
                </a:solidFill>
                <a:latin typeface="Arial"/>
                <a:ea typeface="Arial"/>
                <a:cs typeface="Arial"/>
                <a:sym typeface="Arial"/>
              </a:rPr>
              <a:t>Players Participate </a:t>
            </a:r>
            <a:r>
              <a:rPr b="1" i="0" lang="en-US" sz="2400" u="none" cap="none" strike="noStrike">
                <a:solidFill>
                  <a:schemeClr val="dk2"/>
                </a:solidFill>
                <a:latin typeface="Arial"/>
                <a:ea typeface="Arial"/>
                <a:cs typeface="Arial"/>
                <a:sym typeface="Arial"/>
              </a:rPr>
              <a:t>Uninfluenced</a:t>
            </a:r>
            <a:endParaRPr b="1" i="0" sz="2400" u="none" cap="none" strike="noStrike">
              <a:solidFill>
                <a:schemeClr val="dk2"/>
              </a:solidFill>
              <a:latin typeface="Arial"/>
              <a:ea typeface="Arial"/>
              <a:cs typeface="Arial"/>
              <a:sym typeface="Arial"/>
            </a:endParaRPr>
          </a:p>
          <a:p>
            <a:pPr indent="0" lvl="0" marL="0" marR="0" rtl="0" algn="r">
              <a:lnSpc>
                <a:spcPct val="115000"/>
              </a:lnSpc>
              <a:spcBef>
                <a:spcPts val="1600"/>
              </a:spcBef>
              <a:spcAft>
                <a:spcPts val="1600"/>
              </a:spcAft>
              <a:buClr>
                <a:srgbClr val="000000"/>
              </a:buClr>
              <a:buSzPts val="2400"/>
              <a:buFont typeface="Arial"/>
              <a:buNone/>
            </a:pPr>
            <a:r>
              <a:rPr b="0" i="0" lang="en-US" sz="2400" u="none" cap="none" strike="noStrike">
                <a:solidFill>
                  <a:schemeClr val="dk2"/>
                </a:solidFill>
                <a:latin typeface="Arial"/>
                <a:ea typeface="Arial"/>
                <a:cs typeface="Arial"/>
                <a:sym typeface="Arial"/>
              </a:rPr>
              <a:t>Captain Vice Captain and one Stand-in are the ones who know the details and simply execute the plan.</a:t>
            </a:r>
            <a:br>
              <a:rPr b="0" i="0" lang="en-US" sz="2400" u="none" cap="none" strike="noStrike">
                <a:solidFill>
                  <a:schemeClr val="dk2"/>
                </a:solidFill>
                <a:latin typeface="Arial"/>
                <a:ea typeface="Arial"/>
                <a:cs typeface="Arial"/>
                <a:sym typeface="Arial"/>
              </a:rPr>
            </a:br>
            <a:r>
              <a:rPr b="0" i="0" lang="en-US" sz="2400" u="none" cap="none" strike="noStrike">
                <a:solidFill>
                  <a:schemeClr val="dk2"/>
                </a:solidFill>
                <a:latin typeface="Arial"/>
                <a:ea typeface="Arial"/>
                <a:cs typeface="Arial"/>
                <a:sym typeface="Arial"/>
              </a:rPr>
              <a:t>They</a:t>
            </a:r>
            <a:r>
              <a:rPr lang="en-US" sz="2400">
                <a:solidFill>
                  <a:schemeClr val="dk2"/>
                </a:solidFill>
              </a:rPr>
              <a:t>’re are also the ones who Observe Infer and Improve</a:t>
            </a:r>
            <a:endParaRPr b="0" i="0" sz="1900" u="none" cap="none" strike="noStrike">
              <a:solidFill>
                <a:srgbClr val="000000"/>
              </a:solidFill>
              <a:latin typeface="Arial"/>
              <a:ea typeface="Arial"/>
              <a:cs typeface="Arial"/>
              <a:sym typeface="Arial"/>
            </a:endParaRPr>
          </a:p>
        </p:txBody>
      </p:sp>
      <p:sp>
        <p:nvSpPr>
          <p:cNvPr id="416" name="Google Shape;416;g31f6b7cc90b_2_18"/>
          <p:cNvSpPr txBox="1"/>
          <p:nvPr>
            <p:ph type="title"/>
          </p:nvPr>
        </p:nvSpPr>
        <p:spPr>
          <a:xfrm>
            <a:off x="8553931" y="2818500"/>
            <a:ext cx="3535500" cy="763500"/>
          </a:xfrm>
          <a:prstGeom prst="rect">
            <a:avLst/>
          </a:prstGeom>
          <a:noFill/>
          <a:ln>
            <a:noFill/>
          </a:ln>
        </p:spPr>
        <p:txBody>
          <a:bodyPr anchorCtr="0" anchor="t" bIns="121900" lIns="121900" spcFirstLastPara="1" rIns="121900" wrap="square" tIns="121900">
            <a:normAutofit fontScale="90000"/>
          </a:bodyPr>
          <a:lstStyle/>
          <a:p>
            <a:pPr indent="0" lvl="0" marL="0" rtl="0" algn="r">
              <a:lnSpc>
                <a:spcPct val="100000"/>
              </a:lnSpc>
              <a:spcBef>
                <a:spcPts val="0"/>
              </a:spcBef>
              <a:spcAft>
                <a:spcPts val="0"/>
              </a:spcAft>
              <a:buSzPct val="110810"/>
              <a:buNone/>
            </a:pPr>
            <a:r>
              <a:rPr lang="en-US"/>
              <a:t>Expectations</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0" name="Shape 420"/>
        <p:cNvGrpSpPr/>
        <p:nvPr/>
      </p:nvGrpSpPr>
      <p:grpSpPr>
        <a:xfrm>
          <a:off x="0" y="0"/>
          <a:ext cx="0" cy="0"/>
          <a:chOff x="0" y="0"/>
          <a:chExt cx="0" cy="0"/>
        </a:xfrm>
      </p:grpSpPr>
      <p:pic>
        <p:nvPicPr>
          <p:cNvPr descr="Picture 4" id="421" name="Google Shape;421;p30"/>
          <p:cNvPicPr preferRelativeResize="0"/>
          <p:nvPr/>
        </p:nvPicPr>
        <p:blipFill rotWithShape="1">
          <a:blip r:embed="rId3">
            <a:alphaModFix/>
          </a:blip>
          <a:srcRect b="0" l="0" r="0" t="0"/>
          <a:stretch/>
        </p:blipFill>
        <p:spPr>
          <a:xfrm>
            <a:off x="428239" y="1844354"/>
            <a:ext cx="5159209" cy="2788607"/>
          </a:xfrm>
          <a:prstGeom prst="rect">
            <a:avLst/>
          </a:prstGeom>
          <a:noFill/>
          <a:ln>
            <a:noFill/>
          </a:ln>
          <a:effectLst>
            <a:outerShdw blurRad="292100" rotWithShape="0" dir="2700000" dist="139700">
              <a:srgbClr val="333333">
                <a:alpha val="64705"/>
              </a:srgbClr>
            </a:outerShdw>
          </a:effectLst>
        </p:spPr>
      </p:pic>
      <p:sp>
        <p:nvSpPr>
          <p:cNvPr id="422" name="Google Shape;422;p30"/>
          <p:cNvSpPr txBox="1"/>
          <p:nvPr/>
        </p:nvSpPr>
        <p:spPr>
          <a:xfrm>
            <a:off x="45719" y="-1"/>
            <a:ext cx="5376488" cy="949236"/>
          </a:xfrm>
          <a:prstGeom prst="rect">
            <a:avLst/>
          </a:prstGeom>
          <a:noFill/>
          <a:ln>
            <a:noFill/>
          </a:ln>
        </p:spPr>
        <p:txBody>
          <a:bodyPr anchorCtr="0" anchor="t" bIns="45700" lIns="45700" spcFirstLastPara="1" rIns="45700" wrap="square" tIns="45700">
            <a:normAutofit/>
          </a:bodyPr>
          <a:lstStyle/>
          <a:p>
            <a:pPr indent="0" lvl="0" marL="0" marR="0" rtl="0" algn="l">
              <a:lnSpc>
                <a:spcPct val="90000"/>
              </a:lnSpc>
              <a:spcBef>
                <a:spcPts val="0"/>
              </a:spcBef>
              <a:spcAft>
                <a:spcPts val="0"/>
              </a:spcAft>
              <a:buClr>
                <a:srgbClr val="44131A"/>
              </a:buClr>
              <a:buSzPts val="3000"/>
              <a:buFont typeface="Avenir"/>
              <a:buNone/>
            </a:pPr>
            <a:r>
              <a:rPr b="1" i="0" lang="en-US" sz="3000" u="none" cap="none" strike="noStrike">
                <a:solidFill>
                  <a:srgbClr val="44131A"/>
                </a:solidFill>
                <a:latin typeface="Avenir"/>
                <a:ea typeface="Avenir"/>
                <a:cs typeface="Avenir"/>
                <a:sym typeface="Avenir"/>
              </a:rPr>
              <a:t>Project Location</a:t>
            </a:r>
            <a:endParaRPr b="0" i="0" sz="3900" u="none" cap="none" strike="noStrike">
              <a:solidFill>
                <a:srgbClr val="FFFFFF"/>
              </a:solidFill>
              <a:latin typeface="Play"/>
              <a:ea typeface="Play"/>
              <a:cs typeface="Play"/>
              <a:sym typeface="Play"/>
            </a:endParaRPr>
          </a:p>
          <a:p>
            <a:pPr indent="0" lvl="0" marL="0" marR="0" rtl="0" algn="l">
              <a:lnSpc>
                <a:spcPct val="90000"/>
              </a:lnSpc>
              <a:spcBef>
                <a:spcPts val="0"/>
              </a:spcBef>
              <a:spcAft>
                <a:spcPts val="0"/>
              </a:spcAft>
              <a:buClr>
                <a:srgbClr val="44131A"/>
              </a:buClr>
              <a:buSzPts val="3000"/>
              <a:buFont typeface="Avenir"/>
              <a:buNone/>
            </a:pPr>
            <a:r>
              <a:rPr b="1" i="0" lang="en-US" sz="3000" u="none" cap="none" strike="noStrike">
                <a:solidFill>
                  <a:srgbClr val="44131A"/>
                </a:solidFill>
                <a:latin typeface="Avenir"/>
                <a:ea typeface="Avenir"/>
                <a:cs typeface="Avenir"/>
                <a:sym typeface="Avenir"/>
              </a:rPr>
              <a:t>Standort des Projekts</a:t>
            </a:r>
            <a:endParaRPr/>
          </a:p>
        </p:txBody>
      </p:sp>
      <p:pic>
        <p:nvPicPr>
          <p:cNvPr descr="Picture 8" id="423" name="Google Shape;423;p30"/>
          <p:cNvPicPr preferRelativeResize="0"/>
          <p:nvPr/>
        </p:nvPicPr>
        <p:blipFill rotWithShape="1">
          <a:blip r:embed="rId4">
            <a:alphaModFix/>
          </a:blip>
          <a:srcRect b="0" l="0" r="0" t="0"/>
          <a:stretch/>
        </p:blipFill>
        <p:spPr>
          <a:xfrm>
            <a:off x="6604552" y="382451"/>
            <a:ext cx="5296149" cy="6093098"/>
          </a:xfrm>
          <a:prstGeom prst="rect">
            <a:avLst/>
          </a:prstGeom>
          <a:noFill/>
          <a:ln>
            <a:noFill/>
          </a:ln>
        </p:spPr>
      </p:pic>
      <p:cxnSp>
        <p:nvCxnSpPr>
          <p:cNvPr id="424" name="Google Shape;424;p30"/>
          <p:cNvCxnSpPr/>
          <p:nvPr/>
        </p:nvCxnSpPr>
        <p:spPr>
          <a:xfrm flipH="1" rot="10800000">
            <a:off x="4328159" y="1288868"/>
            <a:ext cx="4545876" cy="1375956"/>
          </a:xfrm>
          <a:prstGeom prst="straightConnector1">
            <a:avLst/>
          </a:prstGeom>
          <a:noFill/>
          <a:ln cap="flat" cmpd="sng" w="38100">
            <a:solidFill>
              <a:srgbClr val="E97132"/>
            </a:solidFill>
            <a:prstDash val="solid"/>
            <a:round/>
            <a:headEnd len="sm" w="sm" type="none"/>
            <a:tailEnd len="med" w="med" type="triangle"/>
          </a:ln>
        </p:spPr>
      </p:cxnSp>
      <p:cxnSp>
        <p:nvCxnSpPr>
          <p:cNvPr id="425" name="Google Shape;425;p30"/>
          <p:cNvCxnSpPr/>
          <p:nvPr/>
        </p:nvCxnSpPr>
        <p:spPr>
          <a:xfrm>
            <a:off x="4328159" y="3587931"/>
            <a:ext cx="4441373" cy="2647406"/>
          </a:xfrm>
          <a:prstGeom prst="straightConnector1">
            <a:avLst/>
          </a:prstGeom>
          <a:noFill/>
          <a:ln cap="flat" cmpd="sng" w="38100">
            <a:solidFill>
              <a:srgbClr val="E97132"/>
            </a:solidFill>
            <a:prstDash val="solid"/>
            <a:round/>
            <a:headEnd len="sm" w="sm" type="none"/>
            <a:tailEnd len="med" w="med" type="triangle"/>
          </a:ln>
        </p:spPr>
      </p:cxnSp>
      <p:sp>
        <p:nvSpPr>
          <p:cNvPr id="426" name="Google Shape;426;p30"/>
          <p:cNvSpPr txBox="1"/>
          <p:nvPr/>
        </p:nvSpPr>
        <p:spPr>
          <a:xfrm>
            <a:off x="136722" y="5057502"/>
            <a:ext cx="5067768" cy="1602741"/>
          </a:xfrm>
          <a:prstGeom prst="rect">
            <a:avLst/>
          </a:prstGeom>
          <a:noFill/>
          <a:ln>
            <a:noFill/>
          </a:ln>
        </p:spPr>
        <p:txBody>
          <a:bodyPr anchorCtr="0" anchor="t" bIns="45700" lIns="45700" spcFirstLastPara="1" rIns="45700"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Dies ist ein unbenutzter „Tennisplatz“ beim BC Attaching e.V., Am Sportplatz 3, 85356 Freising.</a:t>
            </a:r>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Die Größe des Tennisplatzes ist: L (36m) x B (18m).</a:t>
            </a:r>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Der Tennisplatz ist an 4 Seiten mit Stahlkäfigen umgeben, wie auf dem Bild zu sehen.</a:t>
            </a:r>
            <a:endParaRPr/>
          </a:p>
        </p:txBody>
      </p:sp>
      <p:sp>
        <p:nvSpPr>
          <p:cNvPr id="427" name="Google Shape;427;p30"/>
          <p:cNvSpPr/>
          <p:nvPr/>
        </p:nvSpPr>
        <p:spPr>
          <a:xfrm>
            <a:off x="3979817" y="2664823"/>
            <a:ext cx="696687" cy="923108"/>
          </a:xfrm>
          <a:prstGeom prst="ellipse">
            <a:avLst/>
          </a:prstGeom>
          <a:solidFill>
            <a:srgbClr val="FFC000">
              <a:alpha val="49803"/>
            </a:srgbClr>
          </a:solidFill>
          <a:ln cap="flat" cmpd="sng" w="19050">
            <a:solidFill>
              <a:srgbClr val="FF0000"/>
            </a:solidFill>
            <a:prstDash val="solid"/>
            <a:miter lim="8000"/>
            <a:headEnd len="sm" w="sm" type="none"/>
            <a:tailEnd len="sm" w="sm" type="none"/>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Arial"/>
              <a:buNone/>
            </a:pPr>
            <a:r>
              <a:t/>
            </a:r>
            <a:endParaRPr b="0" i="0" sz="1800" u="none" cap="none" strike="noStrike">
              <a:solidFill>
                <a:srgbClr val="FFFFFF"/>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1" name="Shape 431"/>
        <p:cNvGrpSpPr/>
        <p:nvPr/>
      </p:nvGrpSpPr>
      <p:grpSpPr>
        <a:xfrm>
          <a:off x="0" y="0"/>
          <a:ext cx="0" cy="0"/>
          <a:chOff x="0" y="0"/>
          <a:chExt cx="0" cy="0"/>
        </a:xfrm>
      </p:grpSpPr>
      <p:sp>
        <p:nvSpPr>
          <p:cNvPr id="432" name="Google Shape;432;p31"/>
          <p:cNvSpPr txBox="1"/>
          <p:nvPr/>
        </p:nvSpPr>
        <p:spPr>
          <a:xfrm>
            <a:off x="45720" y="-1"/>
            <a:ext cx="3191692" cy="862151"/>
          </a:xfrm>
          <a:prstGeom prst="rect">
            <a:avLst/>
          </a:prstGeom>
          <a:noFill/>
          <a:ln>
            <a:noFill/>
          </a:ln>
        </p:spPr>
        <p:txBody>
          <a:bodyPr anchorCtr="0" anchor="t" bIns="45700" lIns="45700" spcFirstLastPara="1" rIns="45700" wrap="square" tIns="45700">
            <a:normAutofit/>
          </a:bodyPr>
          <a:lstStyle/>
          <a:p>
            <a:pPr indent="0" lvl="0" marL="0" marR="0" rtl="0" algn="l">
              <a:lnSpc>
                <a:spcPct val="80000"/>
              </a:lnSpc>
              <a:spcBef>
                <a:spcPts val="0"/>
              </a:spcBef>
              <a:spcAft>
                <a:spcPts val="0"/>
              </a:spcAft>
              <a:buClr>
                <a:srgbClr val="44131A"/>
              </a:buClr>
              <a:buSzPts val="2820"/>
              <a:buFont typeface="Avenir"/>
              <a:buNone/>
            </a:pPr>
            <a:r>
              <a:rPr b="1" i="0" lang="en-US" sz="2820" u="none" cap="none" strike="noStrike">
                <a:solidFill>
                  <a:srgbClr val="44131A"/>
                </a:solidFill>
                <a:latin typeface="Avenir"/>
                <a:ea typeface="Avenir"/>
                <a:cs typeface="Avenir"/>
                <a:sym typeface="Avenir"/>
              </a:rPr>
              <a:t>Sketch Map</a:t>
            </a:r>
            <a:endParaRPr b="0" i="0" sz="3666" u="none" cap="none" strike="noStrike">
              <a:solidFill>
                <a:srgbClr val="FFFFFF"/>
              </a:solidFill>
              <a:latin typeface="Play"/>
              <a:ea typeface="Play"/>
              <a:cs typeface="Play"/>
              <a:sym typeface="Play"/>
            </a:endParaRPr>
          </a:p>
          <a:p>
            <a:pPr indent="0" lvl="0" marL="0" marR="0" rtl="0" algn="l">
              <a:lnSpc>
                <a:spcPct val="80000"/>
              </a:lnSpc>
              <a:spcBef>
                <a:spcPts val="0"/>
              </a:spcBef>
              <a:spcAft>
                <a:spcPts val="0"/>
              </a:spcAft>
              <a:buClr>
                <a:srgbClr val="44131A"/>
              </a:buClr>
              <a:buSzPts val="2820"/>
              <a:buFont typeface="Avenir"/>
              <a:buNone/>
            </a:pPr>
            <a:r>
              <a:rPr b="1" i="0" lang="en-US" sz="2820" u="none" cap="none" strike="noStrike">
                <a:solidFill>
                  <a:srgbClr val="44131A"/>
                </a:solidFill>
                <a:latin typeface="Avenir"/>
                <a:ea typeface="Avenir"/>
                <a:cs typeface="Avenir"/>
                <a:sym typeface="Avenir"/>
              </a:rPr>
              <a:t>Skizze Kart</a:t>
            </a:r>
            <a:endParaRPr/>
          </a:p>
        </p:txBody>
      </p:sp>
      <p:grpSp>
        <p:nvGrpSpPr>
          <p:cNvPr id="433" name="Google Shape;433;p31"/>
          <p:cNvGrpSpPr/>
          <p:nvPr/>
        </p:nvGrpSpPr>
        <p:grpSpPr>
          <a:xfrm>
            <a:off x="3753743" y="1254422"/>
            <a:ext cx="5129987" cy="3711671"/>
            <a:chOff x="-1" y="0"/>
            <a:chExt cx="5129985" cy="3711669"/>
          </a:xfrm>
        </p:grpSpPr>
        <p:grpSp>
          <p:nvGrpSpPr>
            <p:cNvPr id="434" name="Google Shape;434;p31"/>
            <p:cNvGrpSpPr/>
            <p:nvPr/>
          </p:nvGrpSpPr>
          <p:grpSpPr>
            <a:xfrm>
              <a:off x="633" y="636906"/>
              <a:ext cx="4467500" cy="3074128"/>
              <a:chOff x="-1" y="-1"/>
              <a:chExt cx="4467498" cy="3074127"/>
            </a:xfrm>
          </p:grpSpPr>
          <p:sp>
            <p:nvSpPr>
              <p:cNvPr id="435" name="Google Shape;435;p31"/>
              <p:cNvSpPr/>
              <p:nvPr/>
            </p:nvSpPr>
            <p:spPr>
              <a:xfrm rot="-5400000">
                <a:off x="696685" y="-696686"/>
                <a:ext cx="3074127" cy="4467498"/>
              </a:xfrm>
              <a:prstGeom prst="rect">
                <a:avLst/>
              </a:prstGeom>
              <a:solidFill>
                <a:srgbClr val="C04F15">
                  <a:alpha val="24705"/>
                </a:srgbClr>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0000"/>
                  </a:buClr>
                  <a:buSzPts val="2400"/>
                  <a:buFont typeface="Arial"/>
                  <a:buNone/>
                </a:pPr>
                <a:r>
                  <a:t/>
                </a:r>
                <a:endParaRPr b="1" i="0" sz="2400" u="none" cap="none" strike="noStrike">
                  <a:solidFill>
                    <a:srgbClr val="FF0000"/>
                  </a:solidFill>
                  <a:latin typeface="Arial"/>
                  <a:ea typeface="Arial"/>
                  <a:cs typeface="Arial"/>
                  <a:sym typeface="Arial"/>
                </a:endParaRPr>
              </a:p>
            </p:txBody>
          </p:sp>
          <p:sp>
            <p:nvSpPr>
              <p:cNvPr id="436" name="Google Shape;436;p31"/>
              <p:cNvSpPr txBox="1"/>
              <p:nvPr/>
            </p:nvSpPr>
            <p:spPr>
              <a:xfrm rot="-5400000">
                <a:off x="742405" y="1307193"/>
                <a:ext cx="2982687" cy="459741"/>
              </a:xfrm>
              <a:prstGeom prst="rect">
                <a:avLst/>
              </a:prstGeom>
              <a:noFill/>
              <a:ln>
                <a:noFill/>
              </a:ln>
            </p:spPr>
            <p:txBody>
              <a:bodyPr anchorCtr="0" anchor="ctr" bIns="45700" lIns="45700" spcFirstLastPara="1" rIns="45700" wrap="square" tIns="45700">
                <a:spAutoFit/>
              </a:bodyPr>
              <a:lstStyle/>
              <a:p>
                <a:pPr indent="0" lvl="0" marL="0" marR="0" rtl="0" algn="ctr">
                  <a:lnSpc>
                    <a:spcPct val="100000"/>
                  </a:lnSpc>
                  <a:spcBef>
                    <a:spcPts val="0"/>
                  </a:spcBef>
                  <a:spcAft>
                    <a:spcPts val="0"/>
                  </a:spcAft>
                  <a:buClr>
                    <a:srgbClr val="FF0000"/>
                  </a:buClr>
                  <a:buSzPts val="2400"/>
                  <a:buFont typeface="Arial"/>
                  <a:buNone/>
                </a:pPr>
                <a:r>
                  <a:rPr b="1" i="0" lang="en-US" sz="2400" u="none" cap="none" strike="noStrike">
                    <a:solidFill>
                      <a:srgbClr val="FF0000"/>
                    </a:solidFill>
                    <a:latin typeface="Arial"/>
                    <a:ea typeface="Arial"/>
                    <a:cs typeface="Arial"/>
                    <a:sym typeface="Arial"/>
                  </a:rPr>
                  <a:t>Tennis Court</a:t>
                </a:r>
                <a:endParaRPr/>
              </a:p>
            </p:txBody>
          </p:sp>
        </p:grpSp>
        <p:cxnSp>
          <p:nvCxnSpPr>
            <p:cNvPr id="437" name="Google Shape;437;p31"/>
            <p:cNvCxnSpPr/>
            <p:nvPr/>
          </p:nvCxnSpPr>
          <p:spPr>
            <a:xfrm>
              <a:off x="4660356" y="3711668"/>
              <a:ext cx="252549" cy="1"/>
            </a:xfrm>
            <a:prstGeom prst="straightConnector1">
              <a:avLst/>
            </a:prstGeom>
            <a:noFill/>
            <a:ln cap="flat" cmpd="sng" w="19050">
              <a:solidFill>
                <a:srgbClr val="156082"/>
              </a:solidFill>
              <a:prstDash val="solid"/>
              <a:miter lim="800000"/>
              <a:headEnd len="sm" w="sm" type="none"/>
              <a:tailEnd len="sm" w="sm" type="none"/>
            </a:ln>
          </p:spPr>
        </p:cxnSp>
        <p:cxnSp>
          <p:nvCxnSpPr>
            <p:cNvPr id="438" name="Google Shape;438;p31"/>
            <p:cNvCxnSpPr/>
            <p:nvPr/>
          </p:nvCxnSpPr>
          <p:spPr>
            <a:xfrm>
              <a:off x="4660356" y="637542"/>
              <a:ext cx="252549" cy="1"/>
            </a:xfrm>
            <a:prstGeom prst="straightConnector1">
              <a:avLst/>
            </a:prstGeom>
            <a:noFill/>
            <a:ln cap="flat" cmpd="sng" w="19050">
              <a:solidFill>
                <a:srgbClr val="156082"/>
              </a:solidFill>
              <a:prstDash val="solid"/>
              <a:miter lim="800000"/>
              <a:headEnd len="sm" w="sm" type="none"/>
              <a:tailEnd len="sm" w="sm" type="none"/>
            </a:ln>
          </p:spPr>
        </p:cxnSp>
        <p:cxnSp>
          <p:nvCxnSpPr>
            <p:cNvPr id="439" name="Google Shape;439;p31"/>
            <p:cNvCxnSpPr/>
            <p:nvPr/>
          </p:nvCxnSpPr>
          <p:spPr>
            <a:xfrm flipH="1" rot="10800000">
              <a:off x="4785360" y="637542"/>
              <a:ext cx="1" cy="3074127"/>
            </a:xfrm>
            <a:prstGeom prst="straightConnector1">
              <a:avLst/>
            </a:prstGeom>
            <a:noFill/>
            <a:ln cap="flat" cmpd="sng" w="19050">
              <a:solidFill>
                <a:srgbClr val="156082"/>
              </a:solidFill>
              <a:prstDash val="dash"/>
              <a:miter lim="800000"/>
              <a:headEnd len="med" w="med" type="triangle"/>
              <a:tailEnd len="med" w="med" type="triangle"/>
            </a:ln>
          </p:spPr>
        </p:cxnSp>
        <p:sp>
          <p:nvSpPr>
            <p:cNvPr id="440" name="Google Shape;440;p31"/>
            <p:cNvSpPr txBox="1"/>
            <p:nvPr/>
          </p:nvSpPr>
          <p:spPr>
            <a:xfrm rot="-5400000">
              <a:off x="4692378" y="2012861"/>
              <a:ext cx="631371" cy="243841"/>
            </a:xfrm>
            <a:prstGeom prst="rect">
              <a:avLst/>
            </a:prstGeom>
            <a:noFill/>
            <a:ln>
              <a:noFill/>
            </a:ln>
          </p:spPr>
          <p:txBody>
            <a:bodyPr anchorCtr="0" anchor="t" bIns="45700" lIns="45700" spcFirstLastPara="1" rIns="45700" wrap="square" tIns="45700">
              <a:spAutoFit/>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18 m</a:t>
              </a:r>
              <a:endParaRPr/>
            </a:p>
          </p:txBody>
        </p:sp>
        <p:cxnSp>
          <p:nvCxnSpPr>
            <p:cNvPr id="441" name="Google Shape;441;p31"/>
            <p:cNvCxnSpPr/>
            <p:nvPr/>
          </p:nvCxnSpPr>
          <p:spPr>
            <a:xfrm flipH="1" rot="10800000">
              <a:off x="-1" y="119382"/>
              <a:ext cx="2" cy="435430"/>
            </a:xfrm>
            <a:prstGeom prst="straightConnector1">
              <a:avLst/>
            </a:prstGeom>
            <a:noFill/>
            <a:ln cap="flat" cmpd="sng" w="19050">
              <a:solidFill>
                <a:srgbClr val="156082"/>
              </a:solidFill>
              <a:prstDash val="solid"/>
              <a:miter lim="800000"/>
              <a:headEnd len="sm" w="sm" type="none"/>
              <a:tailEnd len="sm" w="sm" type="none"/>
            </a:ln>
          </p:spPr>
        </p:cxnSp>
        <p:cxnSp>
          <p:nvCxnSpPr>
            <p:cNvPr id="442" name="Google Shape;442;p31"/>
            <p:cNvCxnSpPr/>
            <p:nvPr/>
          </p:nvCxnSpPr>
          <p:spPr>
            <a:xfrm flipH="1" rot="10800000">
              <a:off x="4467496" y="119382"/>
              <a:ext cx="1" cy="435430"/>
            </a:xfrm>
            <a:prstGeom prst="straightConnector1">
              <a:avLst/>
            </a:prstGeom>
            <a:noFill/>
            <a:ln cap="flat" cmpd="sng" w="19050">
              <a:solidFill>
                <a:srgbClr val="156082"/>
              </a:solidFill>
              <a:prstDash val="solid"/>
              <a:miter lim="800000"/>
              <a:headEnd len="sm" w="sm" type="none"/>
              <a:tailEnd len="sm" w="sm" type="none"/>
            </a:ln>
          </p:spPr>
        </p:cxnSp>
        <p:cxnSp>
          <p:nvCxnSpPr>
            <p:cNvPr id="443" name="Google Shape;443;p31"/>
            <p:cNvCxnSpPr/>
            <p:nvPr/>
          </p:nvCxnSpPr>
          <p:spPr>
            <a:xfrm>
              <a:off x="1269" y="337093"/>
              <a:ext cx="4467499" cy="1"/>
            </a:xfrm>
            <a:prstGeom prst="straightConnector1">
              <a:avLst/>
            </a:prstGeom>
            <a:noFill/>
            <a:ln cap="flat" cmpd="sng" w="19050">
              <a:solidFill>
                <a:srgbClr val="156082"/>
              </a:solidFill>
              <a:prstDash val="dash"/>
              <a:miter lim="800000"/>
              <a:headEnd len="med" w="med" type="triangle"/>
              <a:tailEnd len="med" w="med" type="triangle"/>
            </a:ln>
          </p:spPr>
        </p:cxnSp>
        <p:sp>
          <p:nvSpPr>
            <p:cNvPr id="444" name="Google Shape;444;p31"/>
            <p:cNvSpPr txBox="1"/>
            <p:nvPr/>
          </p:nvSpPr>
          <p:spPr>
            <a:xfrm>
              <a:off x="1911179" y="0"/>
              <a:ext cx="631371" cy="243840"/>
            </a:xfrm>
            <a:prstGeom prst="rect">
              <a:avLst/>
            </a:prstGeom>
            <a:noFill/>
            <a:ln>
              <a:noFill/>
            </a:ln>
          </p:spPr>
          <p:txBody>
            <a:bodyPr anchorCtr="0" anchor="t" bIns="45700" lIns="45700" spcFirstLastPara="1" rIns="45700" wrap="square" tIns="45700">
              <a:spAutoFit/>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36 m</a:t>
              </a:r>
              <a:endParaRPr/>
            </a:p>
          </p:txBody>
        </p:sp>
      </p:grpSp>
      <p:sp>
        <p:nvSpPr>
          <p:cNvPr id="445" name="Google Shape;445;p31"/>
          <p:cNvSpPr txBox="1"/>
          <p:nvPr/>
        </p:nvSpPr>
        <p:spPr>
          <a:xfrm>
            <a:off x="1264922" y="3027797"/>
            <a:ext cx="1180012" cy="307341"/>
          </a:xfrm>
          <a:prstGeom prst="rect">
            <a:avLst/>
          </a:prstGeom>
          <a:noFill/>
          <a:ln>
            <a:noFill/>
          </a:ln>
        </p:spPr>
        <p:txBody>
          <a:bodyPr anchorCtr="0" anchor="t" bIns="45700" lIns="45700" spcFirstLastPara="1" rIns="45700" wrap="square" tIns="45700">
            <a:spAutoFit/>
          </a:bodyPr>
          <a:lstStyle/>
          <a:p>
            <a:pPr indent="0" lvl="0" marL="0" marR="0" rtl="0" algn="ctr">
              <a:lnSpc>
                <a:spcPct val="100000"/>
              </a:lnSpc>
              <a:spcBef>
                <a:spcPts val="0"/>
              </a:spcBef>
              <a:spcAft>
                <a:spcPts val="0"/>
              </a:spcAft>
              <a:buClr>
                <a:srgbClr val="C00000"/>
              </a:buClr>
              <a:buSzPts val="1400"/>
              <a:buFont typeface="Arial"/>
              <a:buNone/>
            </a:pPr>
            <a:r>
              <a:rPr b="1" i="0" lang="en-US" sz="1400" u="none" cap="none" strike="noStrike">
                <a:solidFill>
                  <a:srgbClr val="C00000"/>
                </a:solidFill>
                <a:latin typeface="Arial"/>
                <a:ea typeface="Arial"/>
                <a:cs typeface="Arial"/>
                <a:sym typeface="Arial"/>
              </a:rPr>
              <a:t>Parken Seite</a:t>
            </a:r>
            <a:endParaRPr/>
          </a:p>
        </p:txBody>
      </p:sp>
      <p:sp>
        <p:nvSpPr>
          <p:cNvPr id="446" name="Google Shape;446;p31"/>
          <p:cNvSpPr txBox="1"/>
          <p:nvPr/>
        </p:nvSpPr>
        <p:spPr>
          <a:xfrm>
            <a:off x="5995249" y="6188545"/>
            <a:ext cx="1180012" cy="307341"/>
          </a:xfrm>
          <a:prstGeom prst="rect">
            <a:avLst/>
          </a:prstGeom>
          <a:noFill/>
          <a:ln>
            <a:noFill/>
          </a:ln>
        </p:spPr>
        <p:txBody>
          <a:bodyPr anchorCtr="0" anchor="t" bIns="45700" lIns="45700" spcFirstLastPara="1" rIns="45700" wrap="square" tIns="45700">
            <a:spAutoFit/>
          </a:bodyPr>
          <a:lstStyle/>
          <a:p>
            <a:pPr indent="0" lvl="0" marL="0" marR="0" rtl="0" algn="ctr">
              <a:lnSpc>
                <a:spcPct val="100000"/>
              </a:lnSpc>
              <a:spcBef>
                <a:spcPts val="0"/>
              </a:spcBef>
              <a:spcAft>
                <a:spcPts val="0"/>
              </a:spcAft>
              <a:buClr>
                <a:srgbClr val="C00000"/>
              </a:buClr>
              <a:buSzPts val="1400"/>
              <a:buFont typeface="Arial"/>
              <a:buNone/>
            </a:pPr>
            <a:r>
              <a:rPr b="1" i="0" lang="en-US" sz="1400" u="none" cap="none" strike="noStrike">
                <a:solidFill>
                  <a:srgbClr val="C00000"/>
                </a:solidFill>
                <a:latin typeface="Arial"/>
                <a:ea typeface="Arial"/>
                <a:cs typeface="Arial"/>
                <a:sym typeface="Arial"/>
              </a:rPr>
              <a:t>Kricketplatz</a:t>
            </a:r>
            <a:endParaRPr/>
          </a:p>
        </p:txBody>
      </p:sp>
      <p:sp>
        <p:nvSpPr>
          <p:cNvPr id="447" name="Google Shape;447;p31"/>
          <p:cNvSpPr txBox="1"/>
          <p:nvPr/>
        </p:nvSpPr>
        <p:spPr>
          <a:xfrm>
            <a:off x="5016739" y="515564"/>
            <a:ext cx="2158522" cy="307341"/>
          </a:xfrm>
          <a:prstGeom prst="rect">
            <a:avLst/>
          </a:prstGeom>
          <a:noFill/>
          <a:ln>
            <a:noFill/>
          </a:ln>
        </p:spPr>
        <p:txBody>
          <a:bodyPr anchorCtr="0" anchor="t" bIns="45700" lIns="45700" spcFirstLastPara="1" rIns="45700" wrap="square" tIns="45700">
            <a:spAutoFit/>
          </a:bodyPr>
          <a:lstStyle/>
          <a:p>
            <a:pPr indent="0" lvl="0" marL="0" marR="0" rtl="0" algn="ctr">
              <a:lnSpc>
                <a:spcPct val="100000"/>
              </a:lnSpc>
              <a:spcBef>
                <a:spcPts val="0"/>
              </a:spcBef>
              <a:spcAft>
                <a:spcPts val="0"/>
              </a:spcAft>
              <a:buClr>
                <a:srgbClr val="C00000"/>
              </a:buClr>
              <a:buSzPts val="1400"/>
              <a:buFont typeface="Arial"/>
              <a:buNone/>
            </a:pPr>
            <a:r>
              <a:rPr b="1" i="0" lang="en-US" sz="1400" u="none" cap="none" strike="noStrike">
                <a:solidFill>
                  <a:srgbClr val="C00000"/>
                </a:solidFill>
                <a:latin typeface="Arial"/>
                <a:ea typeface="Arial"/>
                <a:cs typeface="Arial"/>
                <a:sym typeface="Arial"/>
              </a:rPr>
              <a:t>Aktive Tennisplätze</a:t>
            </a:r>
            <a:endParaRPr/>
          </a:p>
        </p:txBody>
      </p:sp>
      <p:sp>
        <p:nvSpPr>
          <p:cNvPr id="448" name="Google Shape;448;p31"/>
          <p:cNvSpPr txBox="1"/>
          <p:nvPr/>
        </p:nvSpPr>
        <p:spPr>
          <a:xfrm>
            <a:off x="9531324" y="3027797"/>
            <a:ext cx="2159726" cy="307341"/>
          </a:xfrm>
          <a:prstGeom prst="rect">
            <a:avLst/>
          </a:prstGeom>
          <a:noFill/>
          <a:ln>
            <a:noFill/>
          </a:ln>
        </p:spPr>
        <p:txBody>
          <a:bodyPr anchorCtr="0" anchor="t" bIns="45700" lIns="45700" spcFirstLastPara="1" rIns="45700" wrap="square" tIns="45700">
            <a:spAutoFit/>
          </a:bodyPr>
          <a:lstStyle/>
          <a:p>
            <a:pPr indent="0" lvl="0" marL="0" marR="0" rtl="0" algn="ctr">
              <a:lnSpc>
                <a:spcPct val="100000"/>
              </a:lnSpc>
              <a:spcBef>
                <a:spcPts val="0"/>
              </a:spcBef>
              <a:spcAft>
                <a:spcPts val="0"/>
              </a:spcAft>
              <a:buClr>
                <a:srgbClr val="C00000"/>
              </a:buClr>
              <a:buSzPts val="1400"/>
              <a:buFont typeface="Arial"/>
              <a:buNone/>
            </a:pPr>
            <a:r>
              <a:rPr b="1" i="0" lang="en-US" sz="1400" u="none" cap="none" strike="noStrike">
                <a:solidFill>
                  <a:srgbClr val="C00000"/>
                </a:solidFill>
                <a:latin typeface="Arial"/>
                <a:ea typeface="Arial"/>
                <a:cs typeface="Arial"/>
                <a:sym typeface="Arial"/>
              </a:rPr>
              <a:t>Beach-Volleyballplatz</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2" name="Shape 452"/>
        <p:cNvGrpSpPr/>
        <p:nvPr/>
      </p:nvGrpSpPr>
      <p:grpSpPr>
        <a:xfrm>
          <a:off x="0" y="0"/>
          <a:ext cx="0" cy="0"/>
          <a:chOff x="0" y="0"/>
          <a:chExt cx="0" cy="0"/>
        </a:xfrm>
      </p:grpSpPr>
      <p:sp>
        <p:nvSpPr>
          <p:cNvPr id="453" name="Google Shape;453;p32"/>
          <p:cNvSpPr txBox="1"/>
          <p:nvPr/>
        </p:nvSpPr>
        <p:spPr>
          <a:xfrm>
            <a:off x="45719" y="1"/>
            <a:ext cx="4184470" cy="609601"/>
          </a:xfrm>
          <a:prstGeom prst="rect">
            <a:avLst/>
          </a:prstGeom>
          <a:noFill/>
          <a:ln>
            <a:noFill/>
          </a:ln>
        </p:spPr>
        <p:txBody>
          <a:bodyPr anchorCtr="0" anchor="t" bIns="45700" lIns="45700" spcFirstLastPara="1" rIns="45700" wrap="square" tIns="45700">
            <a:normAutofit/>
          </a:bodyPr>
          <a:lstStyle/>
          <a:p>
            <a:pPr indent="0" lvl="0" marL="0" marR="0" rtl="0" algn="l">
              <a:lnSpc>
                <a:spcPct val="100000"/>
              </a:lnSpc>
              <a:spcBef>
                <a:spcPts val="0"/>
              </a:spcBef>
              <a:spcAft>
                <a:spcPts val="0"/>
              </a:spcAft>
              <a:buClr>
                <a:srgbClr val="44131A"/>
              </a:buClr>
              <a:buSzPts val="3000"/>
              <a:buFont typeface="Avenir"/>
              <a:buNone/>
            </a:pPr>
            <a:r>
              <a:rPr b="1" i="0" lang="en-US" sz="3000" u="none" cap="none" strike="noStrike">
                <a:solidFill>
                  <a:srgbClr val="44131A"/>
                </a:solidFill>
                <a:latin typeface="Avenir"/>
                <a:ea typeface="Avenir"/>
                <a:cs typeface="Avenir"/>
                <a:sym typeface="Avenir"/>
              </a:rPr>
              <a:t>Kricket-Übungsplatz</a:t>
            </a:r>
            <a:endParaRPr/>
          </a:p>
        </p:txBody>
      </p:sp>
      <p:sp>
        <p:nvSpPr>
          <p:cNvPr id="454" name="Google Shape;454;p32"/>
          <p:cNvSpPr/>
          <p:nvPr/>
        </p:nvSpPr>
        <p:spPr>
          <a:xfrm rot="-5400000">
            <a:off x="3693219" y="-2006540"/>
            <a:ext cx="4805562" cy="11382103"/>
          </a:xfrm>
          <a:prstGeom prst="rect">
            <a:avLst/>
          </a:prstGeom>
          <a:solidFill>
            <a:srgbClr val="C04F15">
              <a:alpha val="24705"/>
            </a:srgbClr>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0000"/>
              </a:buClr>
              <a:buSzPts val="2400"/>
              <a:buFont typeface="Arial"/>
              <a:buNone/>
            </a:pPr>
            <a:r>
              <a:t/>
            </a:r>
            <a:endParaRPr b="1" i="0" sz="2400" u="none" cap="none" strike="noStrike">
              <a:solidFill>
                <a:srgbClr val="FF0000"/>
              </a:solidFill>
              <a:latin typeface="Arial"/>
              <a:ea typeface="Arial"/>
              <a:cs typeface="Arial"/>
              <a:sym typeface="Arial"/>
            </a:endParaRPr>
          </a:p>
        </p:txBody>
      </p:sp>
      <p:sp>
        <p:nvSpPr>
          <p:cNvPr id="455" name="Google Shape;455;p32"/>
          <p:cNvSpPr txBox="1"/>
          <p:nvPr/>
        </p:nvSpPr>
        <p:spPr>
          <a:xfrm>
            <a:off x="5512522" y="6568346"/>
            <a:ext cx="1180012" cy="307341"/>
          </a:xfrm>
          <a:prstGeom prst="rect">
            <a:avLst/>
          </a:prstGeom>
          <a:noFill/>
          <a:ln>
            <a:noFill/>
          </a:ln>
        </p:spPr>
        <p:txBody>
          <a:bodyPr anchorCtr="0" anchor="t" bIns="45700" lIns="45700" spcFirstLastPara="1" rIns="45700" wrap="square" tIns="45700">
            <a:spAutoFit/>
          </a:bodyPr>
          <a:lstStyle/>
          <a:p>
            <a:pPr indent="0" lvl="0" marL="0" marR="0" rtl="0" algn="ctr">
              <a:lnSpc>
                <a:spcPct val="100000"/>
              </a:lnSpc>
              <a:spcBef>
                <a:spcPts val="0"/>
              </a:spcBef>
              <a:spcAft>
                <a:spcPts val="0"/>
              </a:spcAft>
              <a:buClr>
                <a:srgbClr val="C00000"/>
              </a:buClr>
              <a:buSzPts val="1400"/>
              <a:buFont typeface="Arial"/>
              <a:buNone/>
            </a:pPr>
            <a:r>
              <a:rPr b="1" i="0" lang="en-US" sz="1400" u="none" cap="none" strike="noStrike">
                <a:solidFill>
                  <a:srgbClr val="C00000"/>
                </a:solidFill>
                <a:latin typeface="Arial"/>
                <a:ea typeface="Arial"/>
                <a:cs typeface="Arial"/>
                <a:sym typeface="Arial"/>
              </a:rPr>
              <a:t>Kricketplatz</a:t>
            </a:r>
            <a:endParaRPr/>
          </a:p>
        </p:txBody>
      </p:sp>
      <p:sp>
        <p:nvSpPr>
          <p:cNvPr id="456" name="Google Shape;456;p32"/>
          <p:cNvSpPr/>
          <p:nvPr/>
        </p:nvSpPr>
        <p:spPr>
          <a:xfrm>
            <a:off x="3037108" y="1281730"/>
            <a:ext cx="287385" cy="287384"/>
          </a:xfrm>
          <a:prstGeom prst="rect">
            <a:avLst/>
          </a:prstGeom>
          <a:solidFill>
            <a:srgbClr val="000000"/>
          </a:solidFill>
          <a:ln cap="flat" cmpd="sng" w="19050">
            <a:solidFill>
              <a:srgbClr val="092937"/>
            </a:solidFill>
            <a:prstDash val="solid"/>
            <a:miter lim="8000"/>
            <a:headEnd len="sm" w="sm" type="none"/>
            <a:tailEnd len="sm" w="sm" type="none"/>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457" name="Google Shape;457;p32"/>
          <p:cNvSpPr/>
          <p:nvPr/>
        </p:nvSpPr>
        <p:spPr>
          <a:xfrm>
            <a:off x="8854443" y="1281730"/>
            <a:ext cx="287384" cy="287384"/>
          </a:xfrm>
          <a:prstGeom prst="rect">
            <a:avLst/>
          </a:prstGeom>
          <a:solidFill>
            <a:srgbClr val="000000"/>
          </a:solidFill>
          <a:ln cap="flat" cmpd="sng" w="19050">
            <a:solidFill>
              <a:srgbClr val="092937"/>
            </a:solidFill>
            <a:prstDash val="solid"/>
            <a:miter lim="8000"/>
            <a:headEnd len="sm" w="sm" type="none"/>
            <a:tailEnd len="sm" w="sm" type="none"/>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Arial"/>
              <a:buNone/>
            </a:pPr>
            <a:r>
              <a:t/>
            </a:r>
            <a:endParaRPr b="0" i="0" sz="1800" u="none" cap="none" strike="noStrike">
              <a:solidFill>
                <a:srgbClr val="FFFFFF"/>
              </a:solidFill>
              <a:latin typeface="Arial"/>
              <a:ea typeface="Arial"/>
              <a:cs typeface="Arial"/>
              <a:sym typeface="Arial"/>
            </a:endParaRPr>
          </a:p>
        </p:txBody>
      </p:sp>
      <p:grpSp>
        <p:nvGrpSpPr>
          <p:cNvPr id="458" name="Google Shape;458;p32"/>
          <p:cNvGrpSpPr/>
          <p:nvPr/>
        </p:nvGrpSpPr>
        <p:grpSpPr>
          <a:xfrm>
            <a:off x="3648892" y="1351400"/>
            <a:ext cx="2353494" cy="4596561"/>
            <a:chOff x="0" y="-1"/>
            <a:chExt cx="2353493" cy="4596559"/>
          </a:xfrm>
        </p:grpSpPr>
        <p:sp>
          <p:nvSpPr>
            <p:cNvPr id="459" name="Google Shape;459;p32"/>
            <p:cNvSpPr/>
            <p:nvPr/>
          </p:nvSpPr>
          <p:spPr>
            <a:xfrm>
              <a:off x="0" y="-1"/>
              <a:ext cx="2353493" cy="4596559"/>
            </a:xfrm>
            <a:prstGeom prst="rect">
              <a:avLst/>
            </a:prstGeom>
            <a:solidFill>
              <a:srgbClr val="80350E"/>
            </a:solidFill>
            <a:ln cap="flat" cmpd="sng" w="19050">
              <a:solidFill>
                <a:srgbClr val="092937"/>
              </a:solidFill>
              <a:prstDash val="solid"/>
              <a:miter lim="800000"/>
              <a:headEnd len="sm" w="sm" type="none"/>
              <a:tailEnd len="sm" w="sm" type="none"/>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460" name="Google Shape;460;p32"/>
            <p:cNvSpPr txBox="1"/>
            <p:nvPr/>
          </p:nvSpPr>
          <p:spPr>
            <a:xfrm>
              <a:off x="55245" y="2112858"/>
              <a:ext cx="2243004" cy="370841"/>
            </a:xfrm>
            <a:prstGeom prst="rect">
              <a:avLst/>
            </a:prstGeom>
            <a:noFill/>
            <a:ln>
              <a:noFill/>
            </a:ln>
          </p:spPr>
          <p:txBody>
            <a:bodyPr anchorCtr="0" anchor="ctr" bIns="45700" lIns="45700" spcFirstLastPara="1" rIns="45700" wrap="square" tIns="45700">
              <a:spAutoFit/>
            </a:bodyPr>
            <a:lstStyle/>
            <a:p>
              <a:pPr indent="0" lvl="0" marL="0" marR="0" rtl="0" algn="ctr">
                <a:lnSpc>
                  <a:spcPct val="100000"/>
                </a:lnSpc>
                <a:spcBef>
                  <a:spcPts val="0"/>
                </a:spcBef>
                <a:spcAft>
                  <a:spcPts val="0"/>
                </a:spcAft>
                <a:buClr>
                  <a:srgbClr val="FFFFFF"/>
                </a:buClr>
                <a:buSzPts val="1800"/>
                <a:buFont typeface="Arial"/>
                <a:buNone/>
              </a:pPr>
              <a:r>
                <a:rPr b="0" i="0" lang="en-US" sz="1800" u="none" cap="none" strike="noStrike">
                  <a:solidFill>
                    <a:srgbClr val="FFFFFF"/>
                  </a:solidFill>
                  <a:latin typeface="Arial"/>
                  <a:ea typeface="Arial"/>
                  <a:cs typeface="Arial"/>
                  <a:sym typeface="Arial"/>
                </a:rPr>
                <a:t>Betonpflastersteine</a:t>
              </a:r>
              <a:endParaRPr/>
            </a:p>
          </p:txBody>
        </p:sp>
      </p:grpSp>
      <p:grpSp>
        <p:nvGrpSpPr>
          <p:cNvPr id="461" name="Google Shape;461;p32"/>
          <p:cNvGrpSpPr/>
          <p:nvPr/>
        </p:nvGrpSpPr>
        <p:grpSpPr>
          <a:xfrm>
            <a:off x="6207033" y="1351400"/>
            <a:ext cx="2353495" cy="4596560"/>
            <a:chOff x="0" y="-1"/>
            <a:chExt cx="2353493" cy="4596559"/>
          </a:xfrm>
        </p:grpSpPr>
        <p:sp>
          <p:nvSpPr>
            <p:cNvPr id="462" name="Google Shape;462;p32"/>
            <p:cNvSpPr/>
            <p:nvPr/>
          </p:nvSpPr>
          <p:spPr>
            <a:xfrm>
              <a:off x="0" y="-1"/>
              <a:ext cx="2353493" cy="4596559"/>
            </a:xfrm>
            <a:prstGeom prst="rect">
              <a:avLst/>
            </a:prstGeom>
            <a:solidFill>
              <a:srgbClr val="80350E"/>
            </a:solidFill>
            <a:ln cap="flat" cmpd="sng" w="19050">
              <a:solidFill>
                <a:srgbClr val="092937"/>
              </a:solidFill>
              <a:prstDash val="solid"/>
              <a:miter lim="800000"/>
              <a:headEnd len="sm" w="sm" type="none"/>
              <a:tailEnd len="sm" w="sm" type="none"/>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463" name="Google Shape;463;p32"/>
            <p:cNvSpPr txBox="1"/>
            <p:nvPr/>
          </p:nvSpPr>
          <p:spPr>
            <a:xfrm>
              <a:off x="55245" y="2112858"/>
              <a:ext cx="2243004" cy="370841"/>
            </a:xfrm>
            <a:prstGeom prst="rect">
              <a:avLst/>
            </a:prstGeom>
            <a:noFill/>
            <a:ln>
              <a:noFill/>
            </a:ln>
          </p:spPr>
          <p:txBody>
            <a:bodyPr anchorCtr="0" anchor="ctr" bIns="45700" lIns="45700" spcFirstLastPara="1" rIns="45700" wrap="square" tIns="45700">
              <a:spAutoFit/>
            </a:bodyPr>
            <a:lstStyle/>
            <a:p>
              <a:pPr indent="0" lvl="0" marL="0" marR="0" rtl="0" algn="ctr">
                <a:lnSpc>
                  <a:spcPct val="100000"/>
                </a:lnSpc>
                <a:spcBef>
                  <a:spcPts val="0"/>
                </a:spcBef>
                <a:spcAft>
                  <a:spcPts val="0"/>
                </a:spcAft>
                <a:buClr>
                  <a:srgbClr val="FFFFFF"/>
                </a:buClr>
                <a:buSzPts val="1800"/>
                <a:buFont typeface="Arial"/>
                <a:buNone/>
              </a:pPr>
              <a:r>
                <a:rPr b="0" i="0" lang="en-US" sz="1800" u="none" cap="none" strike="noStrike">
                  <a:solidFill>
                    <a:srgbClr val="FFFFFF"/>
                  </a:solidFill>
                  <a:latin typeface="Arial"/>
                  <a:ea typeface="Arial"/>
                  <a:cs typeface="Arial"/>
                  <a:sym typeface="Arial"/>
                </a:rPr>
                <a:t>Betonpflastersteine</a:t>
              </a:r>
              <a:endParaRPr/>
            </a:p>
          </p:txBody>
        </p:sp>
      </p:grpSp>
      <p:cxnSp>
        <p:nvCxnSpPr>
          <p:cNvPr id="464" name="Google Shape;464;p32"/>
          <p:cNvCxnSpPr/>
          <p:nvPr/>
        </p:nvCxnSpPr>
        <p:spPr>
          <a:xfrm>
            <a:off x="3648892" y="1114699"/>
            <a:ext cx="2353493" cy="1"/>
          </a:xfrm>
          <a:prstGeom prst="straightConnector1">
            <a:avLst/>
          </a:prstGeom>
          <a:noFill/>
          <a:ln cap="flat" cmpd="sng" w="19050">
            <a:solidFill>
              <a:srgbClr val="156082"/>
            </a:solidFill>
            <a:prstDash val="dash"/>
            <a:miter lim="8000"/>
            <a:headEnd len="med" w="med" type="triangle"/>
            <a:tailEnd len="med" w="med" type="triangle"/>
          </a:ln>
        </p:spPr>
      </p:cxnSp>
      <p:cxnSp>
        <p:nvCxnSpPr>
          <p:cNvPr id="465" name="Google Shape;465;p32"/>
          <p:cNvCxnSpPr/>
          <p:nvPr/>
        </p:nvCxnSpPr>
        <p:spPr>
          <a:xfrm>
            <a:off x="6207031" y="1114699"/>
            <a:ext cx="2353494" cy="1"/>
          </a:xfrm>
          <a:prstGeom prst="straightConnector1">
            <a:avLst/>
          </a:prstGeom>
          <a:noFill/>
          <a:ln cap="flat" cmpd="sng" w="19050">
            <a:solidFill>
              <a:srgbClr val="156082"/>
            </a:solidFill>
            <a:prstDash val="dash"/>
            <a:miter lim="8000"/>
            <a:headEnd len="med" w="med" type="triangle"/>
            <a:tailEnd len="med" w="med" type="triangle"/>
          </a:ln>
        </p:spPr>
      </p:cxnSp>
      <p:sp>
        <p:nvSpPr>
          <p:cNvPr id="466" name="Google Shape;466;p32"/>
          <p:cNvSpPr txBox="1"/>
          <p:nvPr/>
        </p:nvSpPr>
        <p:spPr>
          <a:xfrm>
            <a:off x="7068092" y="813148"/>
            <a:ext cx="631371" cy="243841"/>
          </a:xfrm>
          <a:prstGeom prst="rect">
            <a:avLst/>
          </a:prstGeom>
          <a:noFill/>
          <a:ln>
            <a:noFill/>
          </a:ln>
        </p:spPr>
        <p:txBody>
          <a:bodyPr anchorCtr="0" anchor="t" bIns="45700" lIns="45700" spcFirstLastPara="1" rIns="45700" wrap="square" tIns="45700">
            <a:spAutoFit/>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6 m</a:t>
            </a:r>
            <a:endParaRPr/>
          </a:p>
        </p:txBody>
      </p:sp>
      <p:sp>
        <p:nvSpPr>
          <p:cNvPr id="467" name="Google Shape;467;p32"/>
          <p:cNvSpPr txBox="1"/>
          <p:nvPr/>
        </p:nvSpPr>
        <p:spPr>
          <a:xfrm>
            <a:off x="4509953" y="827374"/>
            <a:ext cx="631371" cy="243841"/>
          </a:xfrm>
          <a:prstGeom prst="rect">
            <a:avLst/>
          </a:prstGeom>
          <a:noFill/>
          <a:ln>
            <a:noFill/>
          </a:ln>
        </p:spPr>
        <p:txBody>
          <a:bodyPr anchorCtr="0" anchor="t" bIns="45700" lIns="45700" spcFirstLastPara="1" rIns="45700" wrap="square" tIns="45700">
            <a:spAutoFit/>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6 m</a:t>
            </a:r>
            <a:endParaRPr/>
          </a:p>
        </p:txBody>
      </p:sp>
      <p:cxnSp>
        <p:nvCxnSpPr>
          <p:cNvPr id="468" name="Google Shape;468;p32"/>
          <p:cNvCxnSpPr/>
          <p:nvPr/>
        </p:nvCxnSpPr>
        <p:spPr>
          <a:xfrm flipH="1">
            <a:off x="6089469" y="1316565"/>
            <a:ext cx="13059" cy="4666229"/>
          </a:xfrm>
          <a:prstGeom prst="straightConnector1">
            <a:avLst/>
          </a:prstGeom>
          <a:noFill/>
          <a:ln cap="flat" cmpd="sng" w="19050">
            <a:solidFill>
              <a:srgbClr val="156082"/>
            </a:solidFill>
            <a:prstDash val="dash"/>
            <a:miter lim="8000"/>
            <a:headEnd len="med" w="med" type="triangle"/>
            <a:tailEnd len="med" w="med" type="triangle"/>
          </a:ln>
        </p:spPr>
      </p:cxnSp>
      <p:sp>
        <p:nvSpPr>
          <p:cNvPr id="469" name="Google Shape;469;p32"/>
          <p:cNvSpPr txBox="1"/>
          <p:nvPr/>
        </p:nvSpPr>
        <p:spPr>
          <a:xfrm>
            <a:off x="5786842" y="6091240"/>
            <a:ext cx="631371" cy="243841"/>
          </a:xfrm>
          <a:prstGeom prst="rect">
            <a:avLst/>
          </a:prstGeom>
          <a:noFill/>
          <a:ln>
            <a:noFill/>
          </a:ln>
        </p:spPr>
        <p:txBody>
          <a:bodyPr anchorCtr="0" anchor="t" bIns="45700" lIns="45700" spcFirstLastPara="1" rIns="45700" wrap="square" tIns="45700">
            <a:spAutoFit/>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15 m</a:t>
            </a:r>
            <a:endParaRPr/>
          </a:p>
        </p:txBody>
      </p:sp>
      <p:grpSp>
        <p:nvGrpSpPr>
          <p:cNvPr id="470" name="Google Shape;470;p32"/>
          <p:cNvGrpSpPr/>
          <p:nvPr/>
        </p:nvGrpSpPr>
        <p:grpSpPr>
          <a:xfrm>
            <a:off x="456105" y="1351401"/>
            <a:ext cx="3088284" cy="4666230"/>
            <a:chOff x="-1" y="0"/>
            <a:chExt cx="3088282" cy="4666228"/>
          </a:xfrm>
        </p:grpSpPr>
        <p:sp>
          <p:nvSpPr>
            <p:cNvPr id="471" name="Google Shape;471;p32"/>
            <p:cNvSpPr/>
            <p:nvPr/>
          </p:nvSpPr>
          <p:spPr>
            <a:xfrm>
              <a:off x="-1" y="0"/>
              <a:ext cx="3088282" cy="4666228"/>
            </a:xfrm>
            <a:prstGeom prst="rect">
              <a:avLst/>
            </a:prstGeom>
            <a:solidFill>
              <a:srgbClr val="92D050"/>
            </a:solidFill>
            <a:ln cap="flat" cmpd="sng" w="19050">
              <a:solidFill>
                <a:srgbClr val="092937"/>
              </a:solidFill>
              <a:prstDash val="solid"/>
              <a:miter lim="800000"/>
              <a:headEnd len="sm" w="sm" type="none"/>
              <a:tailEnd len="sm" w="sm" type="none"/>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472" name="Google Shape;472;p32"/>
            <p:cNvSpPr txBox="1"/>
            <p:nvPr/>
          </p:nvSpPr>
          <p:spPr>
            <a:xfrm>
              <a:off x="55244" y="2147693"/>
              <a:ext cx="2977792" cy="370841"/>
            </a:xfrm>
            <a:prstGeom prst="rect">
              <a:avLst/>
            </a:prstGeom>
            <a:noFill/>
            <a:ln>
              <a:noFill/>
            </a:ln>
          </p:spPr>
          <p:txBody>
            <a:bodyPr anchorCtr="0" anchor="ctr" bIns="45700" lIns="45700" spcFirstLastPara="1" rIns="45700" wrap="square" tIns="45700">
              <a:spAutoFit/>
            </a:bodyPr>
            <a:lstStyle/>
            <a:p>
              <a:pPr indent="0" lvl="0" marL="0" marR="0" rtl="0" algn="ctr">
                <a:lnSpc>
                  <a:spcPct val="100000"/>
                </a:lnSpc>
                <a:spcBef>
                  <a:spcPts val="0"/>
                </a:spcBef>
                <a:spcAft>
                  <a:spcPts val="0"/>
                </a:spcAft>
                <a:buClr>
                  <a:srgbClr val="FFFFFF"/>
                </a:buClr>
                <a:buSzPts val="1800"/>
                <a:buFont typeface="Arial"/>
                <a:buNone/>
              </a:pPr>
              <a:r>
                <a:rPr b="0" i="0" lang="en-US" sz="1800" u="none" cap="none" strike="noStrike">
                  <a:solidFill>
                    <a:srgbClr val="FFFFFF"/>
                  </a:solidFill>
                  <a:latin typeface="Arial"/>
                  <a:ea typeface="Arial"/>
                  <a:cs typeface="Arial"/>
                  <a:sym typeface="Arial"/>
                </a:rPr>
                <a:t>Rasen</a:t>
              </a:r>
              <a:endParaRPr/>
            </a:p>
          </p:txBody>
        </p:sp>
      </p:grpSp>
      <p:grpSp>
        <p:nvGrpSpPr>
          <p:cNvPr id="473" name="Google Shape;473;p32"/>
          <p:cNvGrpSpPr/>
          <p:nvPr/>
        </p:nvGrpSpPr>
        <p:grpSpPr>
          <a:xfrm>
            <a:off x="8647609" y="1351401"/>
            <a:ext cx="3088283" cy="4666230"/>
            <a:chOff x="-1" y="0"/>
            <a:chExt cx="3088282" cy="4666228"/>
          </a:xfrm>
        </p:grpSpPr>
        <p:sp>
          <p:nvSpPr>
            <p:cNvPr id="474" name="Google Shape;474;p32"/>
            <p:cNvSpPr/>
            <p:nvPr/>
          </p:nvSpPr>
          <p:spPr>
            <a:xfrm>
              <a:off x="-1" y="0"/>
              <a:ext cx="3088282" cy="4666228"/>
            </a:xfrm>
            <a:prstGeom prst="rect">
              <a:avLst/>
            </a:prstGeom>
            <a:solidFill>
              <a:srgbClr val="92D050"/>
            </a:solidFill>
            <a:ln cap="flat" cmpd="sng" w="19050">
              <a:solidFill>
                <a:srgbClr val="092937"/>
              </a:solidFill>
              <a:prstDash val="solid"/>
              <a:miter lim="800000"/>
              <a:headEnd len="sm" w="sm" type="none"/>
              <a:tailEnd len="sm" w="sm" type="none"/>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475" name="Google Shape;475;p32"/>
            <p:cNvSpPr txBox="1"/>
            <p:nvPr/>
          </p:nvSpPr>
          <p:spPr>
            <a:xfrm>
              <a:off x="55244" y="2147693"/>
              <a:ext cx="2977792" cy="370841"/>
            </a:xfrm>
            <a:prstGeom prst="rect">
              <a:avLst/>
            </a:prstGeom>
            <a:noFill/>
            <a:ln>
              <a:noFill/>
            </a:ln>
          </p:spPr>
          <p:txBody>
            <a:bodyPr anchorCtr="0" anchor="ctr" bIns="45700" lIns="45700" spcFirstLastPara="1" rIns="45700" wrap="square" tIns="45700">
              <a:spAutoFit/>
            </a:bodyPr>
            <a:lstStyle/>
            <a:p>
              <a:pPr indent="0" lvl="0" marL="0" marR="0" rtl="0" algn="ctr">
                <a:lnSpc>
                  <a:spcPct val="100000"/>
                </a:lnSpc>
                <a:spcBef>
                  <a:spcPts val="0"/>
                </a:spcBef>
                <a:spcAft>
                  <a:spcPts val="0"/>
                </a:spcAft>
                <a:buClr>
                  <a:srgbClr val="FFFFFF"/>
                </a:buClr>
                <a:buSzPts val="1800"/>
                <a:buFont typeface="Arial"/>
                <a:buNone/>
              </a:pPr>
              <a:r>
                <a:rPr b="0" i="0" lang="en-US" sz="1800" u="none" cap="none" strike="noStrike">
                  <a:solidFill>
                    <a:srgbClr val="FFFFFF"/>
                  </a:solidFill>
                  <a:latin typeface="Arial"/>
                  <a:ea typeface="Arial"/>
                  <a:cs typeface="Arial"/>
                  <a:sym typeface="Arial"/>
                </a:rPr>
                <a:t>Rasen</a:t>
              </a:r>
              <a:endParaRPr/>
            </a:p>
          </p:txBody>
        </p:sp>
      </p:grpSp>
      <p:sp>
        <p:nvSpPr>
          <p:cNvPr id="476" name="Google Shape;476;p32"/>
          <p:cNvSpPr txBox="1"/>
          <p:nvPr/>
        </p:nvSpPr>
        <p:spPr>
          <a:xfrm rot="-5400000">
            <a:off x="3363470" y="2528271"/>
            <a:ext cx="1021081" cy="307341"/>
          </a:xfrm>
          <a:prstGeom prst="rect">
            <a:avLst/>
          </a:prstGeom>
          <a:noFill/>
          <a:ln>
            <a:noFill/>
          </a:ln>
        </p:spPr>
        <p:txBody>
          <a:bodyPr anchorCtr="0" anchor="t" bIns="45700" lIns="45700" spcFirstLastPara="1" rIns="45700" wrap="square" tIns="45700">
            <a:spAutoFit/>
          </a:bodyPr>
          <a:lstStyle/>
          <a:p>
            <a:pPr indent="0" lvl="0" marL="0" marR="0" rtl="0" algn="ctr">
              <a:lnSpc>
                <a:spcPct val="100000"/>
              </a:lnSpc>
              <a:spcBef>
                <a:spcPts val="0"/>
              </a:spcBef>
              <a:spcAft>
                <a:spcPts val="0"/>
              </a:spcAft>
              <a:buClr>
                <a:srgbClr val="FFFFFF"/>
              </a:buClr>
              <a:buSzPts val="1400"/>
              <a:buFont typeface="Arial"/>
              <a:buNone/>
            </a:pPr>
            <a:r>
              <a:rPr b="1" i="0" lang="en-US" sz="1400" u="none" cap="none" strike="noStrike">
                <a:solidFill>
                  <a:srgbClr val="FFFFFF"/>
                </a:solidFill>
                <a:latin typeface="Arial"/>
                <a:ea typeface="Arial"/>
                <a:cs typeface="Arial"/>
                <a:sym typeface="Arial"/>
              </a:rPr>
              <a:t>Gabionen</a:t>
            </a:r>
            <a:endParaRPr/>
          </a:p>
        </p:txBody>
      </p:sp>
      <p:sp>
        <p:nvSpPr>
          <p:cNvPr id="477" name="Google Shape;477;p32"/>
          <p:cNvSpPr txBox="1"/>
          <p:nvPr/>
        </p:nvSpPr>
        <p:spPr>
          <a:xfrm rot="-5400000">
            <a:off x="5309573" y="2528269"/>
            <a:ext cx="1021081" cy="307341"/>
          </a:xfrm>
          <a:prstGeom prst="rect">
            <a:avLst/>
          </a:prstGeom>
          <a:noFill/>
          <a:ln>
            <a:noFill/>
          </a:ln>
        </p:spPr>
        <p:txBody>
          <a:bodyPr anchorCtr="0" anchor="t" bIns="45700" lIns="45700" spcFirstLastPara="1" rIns="45700" wrap="square" tIns="45700">
            <a:spAutoFit/>
          </a:bodyPr>
          <a:lstStyle/>
          <a:p>
            <a:pPr indent="0" lvl="0" marL="0" marR="0" rtl="0" algn="ctr">
              <a:lnSpc>
                <a:spcPct val="100000"/>
              </a:lnSpc>
              <a:spcBef>
                <a:spcPts val="0"/>
              </a:spcBef>
              <a:spcAft>
                <a:spcPts val="0"/>
              </a:spcAft>
              <a:buClr>
                <a:srgbClr val="FFFFFF"/>
              </a:buClr>
              <a:buSzPts val="1400"/>
              <a:buFont typeface="Arial"/>
              <a:buNone/>
            </a:pPr>
            <a:r>
              <a:rPr b="1" i="0" lang="en-US" sz="1400" u="none" cap="none" strike="noStrike">
                <a:solidFill>
                  <a:srgbClr val="FFFFFF"/>
                </a:solidFill>
                <a:latin typeface="Arial"/>
                <a:ea typeface="Arial"/>
                <a:cs typeface="Arial"/>
                <a:sym typeface="Arial"/>
              </a:rPr>
              <a:t>Gabionen</a:t>
            </a:r>
            <a:endParaRPr/>
          </a:p>
        </p:txBody>
      </p:sp>
      <p:sp>
        <p:nvSpPr>
          <p:cNvPr id="478" name="Google Shape;478;p32"/>
          <p:cNvSpPr txBox="1"/>
          <p:nvPr/>
        </p:nvSpPr>
        <p:spPr>
          <a:xfrm rot="-5400000">
            <a:off x="5908553" y="2528269"/>
            <a:ext cx="1021081" cy="307341"/>
          </a:xfrm>
          <a:prstGeom prst="rect">
            <a:avLst/>
          </a:prstGeom>
          <a:noFill/>
          <a:ln>
            <a:noFill/>
          </a:ln>
        </p:spPr>
        <p:txBody>
          <a:bodyPr anchorCtr="0" anchor="t" bIns="45700" lIns="45700" spcFirstLastPara="1" rIns="45700" wrap="square" tIns="45700">
            <a:spAutoFit/>
          </a:bodyPr>
          <a:lstStyle/>
          <a:p>
            <a:pPr indent="0" lvl="0" marL="0" marR="0" rtl="0" algn="ctr">
              <a:lnSpc>
                <a:spcPct val="100000"/>
              </a:lnSpc>
              <a:spcBef>
                <a:spcPts val="0"/>
              </a:spcBef>
              <a:spcAft>
                <a:spcPts val="0"/>
              </a:spcAft>
              <a:buClr>
                <a:srgbClr val="FFFFFF"/>
              </a:buClr>
              <a:buSzPts val="1400"/>
              <a:buFont typeface="Arial"/>
              <a:buNone/>
            </a:pPr>
            <a:r>
              <a:rPr b="1" i="0" lang="en-US" sz="1400" u="none" cap="none" strike="noStrike">
                <a:solidFill>
                  <a:srgbClr val="FFFFFF"/>
                </a:solidFill>
                <a:latin typeface="Arial"/>
                <a:ea typeface="Arial"/>
                <a:cs typeface="Arial"/>
                <a:sym typeface="Arial"/>
              </a:rPr>
              <a:t>Gabionen</a:t>
            </a:r>
            <a:endParaRPr/>
          </a:p>
        </p:txBody>
      </p:sp>
      <p:sp>
        <p:nvSpPr>
          <p:cNvPr id="479" name="Google Shape;479;p32"/>
          <p:cNvSpPr txBox="1"/>
          <p:nvPr/>
        </p:nvSpPr>
        <p:spPr>
          <a:xfrm rot="-5400000">
            <a:off x="7854656" y="2528270"/>
            <a:ext cx="1021081" cy="307341"/>
          </a:xfrm>
          <a:prstGeom prst="rect">
            <a:avLst/>
          </a:prstGeom>
          <a:noFill/>
          <a:ln>
            <a:noFill/>
          </a:ln>
        </p:spPr>
        <p:txBody>
          <a:bodyPr anchorCtr="0" anchor="t" bIns="45700" lIns="45700" spcFirstLastPara="1" rIns="45700" wrap="square" tIns="45700">
            <a:spAutoFit/>
          </a:bodyPr>
          <a:lstStyle/>
          <a:p>
            <a:pPr indent="0" lvl="0" marL="0" marR="0" rtl="0" algn="ctr">
              <a:lnSpc>
                <a:spcPct val="100000"/>
              </a:lnSpc>
              <a:spcBef>
                <a:spcPts val="0"/>
              </a:spcBef>
              <a:spcAft>
                <a:spcPts val="0"/>
              </a:spcAft>
              <a:buClr>
                <a:srgbClr val="FFFFFF"/>
              </a:buClr>
              <a:buSzPts val="1400"/>
              <a:buFont typeface="Arial"/>
              <a:buNone/>
            </a:pPr>
            <a:r>
              <a:rPr b="1" i="0" lang="en-US" sz="1400" u="none" cap="none" strike="noStrike">
                <a:solidFill>
                  <a:srgbClr val="FFFFFF"/>
                </a:solidFill>
                <a:latin typeface="Arial"/>
                <a:ea typeface="Arial"/>
                <a:cs typeface="Arial"/>
                <a:sym typeface="Arial"/>
              </a:rPr>
              <a:t>Gabionen</a:t>
            </a:r>
            <a:endParaRPr/>
          </a:p>
        </p:txBody>
      </p:sp>
      <p:sp>
        <p:nvSpPr>
          <p:cNvPr id="480" name="Google Shape;480;p32"/>
          <p:cNvSpPr txBox="1"/>
          <p:nvPr/>
        </p:nvSpPr>
        <p:spPr>
          <a:xfrm>
            <a:off x="4463141" y="6239012"/>
            <a:ext cx="3433356" cy="256541"/>
          </a:xfrm>
          <a:prstGeom prst="rect">
            <a:avLst/>
          </a:prstGeom>
          <a:noFill/>
          <a:ln>
            <a:noFill/>
          </a:ln>
        </p:spPr>
        <p:txBody>
          <a:bodyPr anchorCtr="0" anchor="t" bIns="45700" lIns="45700" spcFirstLastPara="1" rIns="45700"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Oben sollte auch Gabionen sein.</a:t>
            </a:r>
            <a:endParaRPr/>
          </a:p>
        </p:txBody>
      </p:sp>
      <p:sp>
        <p:nvSpPr>
          <p:cNvPr id="481" name="Google Shape;481;p32"/>
          <p:cNvSpPr txBox="1"/>
          <p:nvPr/>
        </p:nvSpPr>
        <p:spPr>
          <a:xfrm>
            <a:off x="4187735" y="5506597"/>
            <a:ext cx="1373775" cy="307341"/>
          </a:xfrm>
          <a:prstGeom prst="rect">
            <a:avLst/>
          </a:prstGeom>
          <a:noFill/>
          <a:ln>
            <a:noFill/>
          </a:ln>
        </p:spPr>
        <p:txBody>
          <a:bodyPr anchorCtr="0" anchor="t" bIns="45700" lIns="45700" spcFirstLastPara="1" rIns="45700" wrap="square" tIns="45700">
            <a:spAutoFit/>
          </a:bodyPr>
          <a:lstStyle/>
          <a:p>
            <a:pPr indent="0" lvl="0" marL="0" marR="0" rtl="0" algn="ctr">
              <a:lnSpc>
                <a:spcPct val="100000"/>
              </a:lnSpc>
              <a:spcBef>
                <a:spcPts val="0"/>
              </a:spcBef>
              <a:spcAft>
                <a:spcPts val="0"/>
              </a:spcAft>
              <a:buClr>
                <a:srgbClr val="FFFFFF"/>
              </a:buClr>
              <a:buSzPts val="1400"/>
              <a:buFont typeface="Arial"/>
              <a:buNone/>
            </a:pPr>
            <a:r>
              <a:rPr b="1" i="0" lang="en-US" sz="1400" u="none" cap="none" strike="noStrike">
                <a:solidFill>
                  <a:srgbClr val="FFFFFF"/>
                </a:solidFill>
                <a:latin typeface="Arial"/>
                <a:ea typeface="Arial"/>
                <a:cs typeface="Arial"/>
                <a:sym typeface="Arial"/>
              </a:rPr>
              <a:t>Übungsplatz 1</a:t>
            </a:r>
            <a:endParaRPr/>
          </a:p>
        </p:txBody>
      </p:sp>
      <p:sp>
        <p:nvSpPr>
          <p:cNvPr id="482" name="Google Shape;482;p32"/>
          <p:cNvSpPr txBox="1"/>
          <p:nvPr/>
        </p:nvSpPr>
        <p:spPr>
          <a:xfrm>
            <a:off x="6688181" y="5496890"/>
            <a:ext cx="1373775" cy="307341"/>
          </a:xfrm>
          <a:prstGeom prst="rect">
            <a:avLst/>
          </a:prstGeom>
          <a:noFill/>
          <a:ln>
            <a:noFill/>
          </a:ln>
        </p:spPr>
        <p:txBody>
          <a:bodyPr anchorCtr="0" anchor="t" bIns="45700" lIns="45700" spcFirstLastPara="1" rIns="45700" wrap="square" tIns="45700">
            <a:spAutoFit/>
          </a:bodyPr>
          <a:lstStyle/>
          <a:p>
            <a:pPr indent="0" lvl="0" marL="0" marR="0" rtl="0" algn="ctr">
              <a:lnSpc>
                <a:spcPct val="100000"/>
              </a:lnSpc>
              <a:spcBef>
                <a:spcPts val="0"/>
              </a:spcBef>
              <a:spcAft>
                <a:spcPts val="0"/>
              </a:spcAft>
              <a:buClr>
                <a:srgbClr val="FFFFFF"/>
              </a:buClr>
              <a:buSzPts val="1400"/>
              <a:buFont typeface="Arial"/>
              <a:buNone/>
            </a:pPr>
            <a:r>
              <a:rPr b="1" i="0" lang="en-US" sz="1400" u="none" cap="none" strike="noStrike">
                <a:solidFill>
                  <a:srgbClr val="FFFFFF"/>
                </a:solidFill>
                <a:latin typeface="Arial"/>
                <a:ea typeface="Arial"/>
                <a:cs typeface="Arial"/>
                <a:sym typeface="Arial"/>
              </a:rPr>
              <a:t>Übungsplatz 2</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6" name="Shape 486"/>
        <p:cNvGrpSpPr/>
        <p:nvPr/>
      </p:nvGrpSpPr>
      <p:grpSpPr>
        <a:xfrm>
          <a:off x="0" y="0"/>
          <a:ext cx="0" cy="0"/>
          <a:chOff x="0" y="0"/>
          <a:chExt cx="0" cy="0"/>
        </a:xfrm>
      </p:grpSpPr>
      <p:sp>
        <p:nvSpPr>
          <p:cNvPr id="487" name="Google Shape;487;p33"/>
          <p:cNvSpPr txBox="1"/>
          <p:nvPr/>
        </p:nvSpPr>
        <p:spPr>
          <a:xfrm>
            <a:off x="45720" y="0"/>
            <a:ext cx="4315097" cy="813147"/>
          </a:xfrm>
          <a:prstGeom prst="rect">
            <a:avLst/>
          </a:prstGeom>
          <a:noFill/>
          <a:ln>
            <a:noFill/>
          </a:ln>
        </p:spPr>
        <p:txBody>
          <a:bodyPr anchorCtr="0" anchor="t" bIns="45700" lIns="45700" spcFirstLastPara="1" rIns="45700" wrap="square" tIns="45700">
            <a:normAutofit/>
          </a:bodyPr>
          <a:lstStyle/>
          <a:p>
            <a:pPr indent="0" lvl="0" marL="0" marR="0" rtl="0" algn="l">
              <a:lnSpc>
                <a:spcPct val="90000"/>
              </a:lnSpc>
              <a:spcBef>
                <a:spcPts val="0"/>
              </a:spcBef>
              <a:spcAft>
                <a:spcPts val="0"/>
              </a:spcAft>
              <a:buClr>
                <a:srgbClr val="44131A"/>
              </a:buClr>
              <a:buSzPts val="2800"/>
              <a:buFont typeface="Avenir"/>
              <a:buNone/>
            </a:pPr>
            <a:r>
              <a:rPr b="1" i="0" lang="en-US" sz="2800" u="none" cap="none" strike="noStrike">
                <a:solidFill>
                  <a:srgbClr val="44131A"/>
                </a:solidFill>
                <a:latin typeface="Avenir"/>
                <a:ea typeface="Avenir"/>
                <a:cs typeface="Avenir"/>
                <a:sym typeface="Avenir"/>
              </a:rPr>
              <a:t>Zusätzliche Vorarbeiten:</a:t>
            </a:r>
            <a:endParaRPr/>
          </a:p>
        </p:txBody>
      </p:sp>
      <p:sp>
        <p:nvSpPr>
          <p:cNvPr id="488" name="Google Shape;488;p33"/>
          <p:cNvSpPr txBox="1"/>
          <p:nvPr/>
        </p:nvSpPr>
        <p:spPr>
          <a:xfrm>
            <a:off x="163286" y="724043"/>
            <a:ext cx="11103428" cy="4314191"/>
          </a:xfrm>
          <a:prstGeom prst="rect">
            <a:avLst/>
          </a:prstGeom>
          <a:noFill/>
          <a:ln>
            <a:noFill/>
          </a:ln>
        </p:spPr>
        <p:txBody>
          <a:bodyPr anchorCtr="0" anchor="t" bIns="45700" lIns="45700" spcFirstLastPara="1" rIns="45700" wrap="square" tIns="45700">
            <a:spAutoFit/>
          </a:bodyPr>
          <a:lstStyle/>
          <a:p>
            <a:pPr indent="0" lvl="0" marL="0" marR="0" rtl="0" algn="l">
              <a:lnSpc>
                <a:spcPct val="15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Es würden zusätzliche Vorbereitungsarbeiten anfallen, wie zum Beispiel, aber nicht ausschließlich</a:t>
            </a:r>
            <a:r>
              <a:rPr b="0" i="0" lang="en-US" sz="1600" u="none" cap="none" strike="noStrike">
                <a:solidFill>
                  <a:srgbClr val="000000"/>
                </a:solidFill>
                <a:latin typeface="Arial"/>
                <a:ea typeface="Arial"/>
                <a:cs typeface="Arial"/>
                <a:sym typeface="Arial"/>
              </a:rPr>
              <a:t>:</a:t>
            </a:r>
            <a:endParaRPr/>
          </a:p>
          <a:p>
            <a:pPr indent="0" lvl="0" marL="0" marR="0" rtl="0" algn="l">
              <a:lnSpc>
                <a:spcPct val="15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342900" lvl="0" marL="342900" marR="0" rtl="0" algn="l">
              <a:lnSpc>
                <a:spcPct val="150000"/>
              </a:lnSpc>
              <a:spcBef>
                <a:spcPts val="0"/>
              </a:spcBef>
              <a:spcAft>
                <a:spcPts val="0"/>
              </a:spcAft>
              <a:buClr>
                <a:srgbClr val="000000"/>
              </a:buClr>
              <a:buSzPts val="1600"/>
              <a:buFont typeface="Arial"/>
              <a:buAutoNum type="arabicPeriod"/>
            </a:pPr>
            <a:r>
              <a:rPr b="0" i="0" lang="en-US" sz="1600" u="none" cap="none" strike="noStrike">
                <a:solidFill>
                  <a:srgbClr val="000000"/>
                </a:solidFill>
                <a:latin typeface="Arial"/>
                <a:ea typeface="Arial"/>
                <a:cs typeface="Arial"/>
                <a:sym typeface="Arial"/>
              </a:rPr>
              <a:t>Reinigung des Tennisplatzes (Lehm) und Nivellierung mit Erde oder geeigneten Materialien.</a:t>
            </a:r>
            <a:endParaRPr/>
          </a:p>
          <a:p>
            <a:pPr indent="-241300" lvl="0" marL="342900" marR="0" rtl="0" algn="l">
              <a:lnSpc>
                <a:spcPct val="15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342900" lvl="0" marL="342900" marR="0" rtl="0" algn="l">
              <a:lnSpc>
                <a:spcPct val="150000"/>
              </a:lnSpc>
              <a:spcBef>
                <a:spcPts val="0"/>
              </a:spcBef>
              <a:spcAft>
                <a:spcPts val="0"/>
              </a:spcAft>
              <a:buClr>
                <a:srgbClr val="000000"/>
              </a:buClr>
              <a:buSzPts val="1600"/>
              <a:buFont typeface="Arial"/>
              <a:buAutoNum type="arabicPeriod"/>
            </a:pPr>
            <a:r>
              <a:rPr b="0" i="0" lang="en-US" sz="1600" u="none" cap="none" strike="noStrike">
                <a:solidFill>
                  <a:srgbClr val="000000"/>
                </a:solidFill>
                <a:latin typeface="Arial"/>
                <a:ea typeface="Arial"/>
                <a:cs typeface="Arial"/>
                <a:sym typeface="Arial"/>
              </a:rPr>
              <a:t>2. Entfernung der bestehenden Metallzäune (36 m) auf der Seite des Cricketplatzes. Die entfernten Metallzäune können wiederverwendet werden, um die „Gabionen“ auf den 2 geplanten Cricket-Übungsplätzen anzulegen.</a:t>
            </a:r>
            <a:endParaRPr/>
          </a:p>
          <a:p>
            <a:pPr indent="-241300" lvl="0" marL="342900" marR="0" rtl="0" algn="l">
              <a:lnSpc>
                <a:spcPct val="15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342900" lvl="0" marL="342900" marR="0" rtl="0" algn="l">
              <a:lnSpc>
                <a:spcPct val="150000"/>
              </a:lnSpc>
              <a:spcBef>
                <a:spcPts val="0"/>
              </a:spcBef>
              <a:spcAft>
                <a:spcPts val="0"/>
              </a:spcAft>
              <a:buClr>
                <a:srgbClr val="000000"/>
              </a:buClr>
              <a:buSzPts val="1600"/>
              <a:buFont typeface="Arial"/>
              <a:buAutoNum type="arabicPeriod"/>
            </a:pPr>
            <a:r>
              <a:rPr b="0" i="0" lang="en-US" sz="1600" u="none" cap="none" strike="noStrike">
                <a:solidFill>
                  <a:srgbClr val="000000"/>
                </a:solidFill>
                <a:latin typeface="Arial"/>
                <a:ea typeface="Arial"/>
                <a:cs typeface="Arial"/>
                <a:sym typeface="Arial"/>
              </a:rPr>
              <a:t>Entfernung der Bäume und des Bodens auf der Cricket Ground Seite des Tennisplatzes und Nivellierung desselben und Anlegen von Gras darauf. Für die Entsorgung des abgetragenen Bodens muss eine Lösung gefunden werden.</a:t>
            </a:r>
            <a:endParaRPr/>
          </a:p>
          <a:p>
            <a:pPr indent="-342900" lvl="0" marL="342900" marR="0" rtl="0" algn="l">
              <a:lnSpc>
                <a:spcPct val="150000"/>
              </a:lnSpc>
              <a:spcBef>
                <a:spcPts val="0"/>
              </a:spcBef>
              <a:spcAft>
                <a:spcPts val="0"/>
              </a:spcAft>
              <a:buClr>
                <a:srgbClr val="000000"/>
              </a:buClr>
              <a:buSzPts val="1600"/>
              <a:buFont typeface="Arial"/>
              <a:buAutoNum type="arabicPeriod"/>
            </a:pPr>
            <a:r>
              <a:rPr b="0" i="0" lang="en-US" sz="1600" u="none" cap="none" strike="noStrike">
                <a:solidFill>
                  <a:srgbClr val="000000"/>
                </a:solidFill>
                <a:latin typeface="Arial"/>
                <a:ea typeface="Arial"/>
                <a:cs typeface="Arial"/>
                <a:sym typeface="Arial"/>
              </a:rPr>
              <a:t>Anlegen von Spazierwegen in dem mit Gras bewachsenen Bereich an der Seite des Tennisplatzes usw.</a:t>
            </a:r>
            <a:endParaRPr/>
          </a:p>
          <a:p>
            <a:pPr indent="-241300" lvl="0" marL="342900" marR="0" rtl="0" algn="l">
              <a:lnSpc>
                <a:spcPct val="15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342900" lvl="0" marL="342900" marR="0" rtl="0" algn="l">
              <a:lnSpc>
                <a:spcPct val="150000"/>
              </a:lnSpc>
              <a:spcBef>
                <a:spcPts val="0"/>
              </a:spcBef>
              <a:spcAft>
                <a:spcPts val="0"/>
              </a:spcAft>
              <a:buClr>
                <a:srgbClr val="000000"/>
              </a:buClr>
              <a:buSzPts val="1600"/>
              <a:buFont typeface="Arial"/>
              <a:buAutoNum type="arabicPeriod"/>
            </a:pPr>
            <a:r>
              <a:rPr b="0" i="0" lang="en-US" sz="1600" u="none" cap="none" strike="noStrike">
                <a:solidFill>
                  <a:srgbClr val="000000"/>
                </a:solidFill>
                <a:latin typeface="Arial"/>
                <a:ea typeface="Arial"/>
                <a:cs typeface="Arial"/>
                <a:sym typeface="Arial"/>
              </a:rPr>
              <a:t>Schaffung von Stromanschlüssen in der Nähe des Cricket-Übungsplatzes.</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2" name="Shape 492"/>
        <p:cNvGrpSpPr/>
        <p:nvPr/>
      </p:nvGrpSpPr>
      <p:grpSpPr>
        <a:xfrm>
          <a:off x="0" y="0"/>
          <a:ext cx="0" cy="0"/>
          <a:chOff x="0" y="0"/>
          <a:chExt cx="0" cy="0"/>
        </a:xfrm>
      </p:grpSpPr>
      <p:sp>
        <p:nvSpPr>
          <p:cNvPr id="493" name="Google Shape;493;p34"/>
          <p:cNvSpPr/>
          <p:nvPr/>
        </p:nvSpPr>
        <p:spPr>
          <a:xfrm>
            <a:off x="-1" y="0"/>
            <a:ext cx="12188954" cy="6858000"/>
          </a:xfrm>
          <a:prstGeom prst="rect">
            <a:avLst/>
          </a:prstGeom>
          <a:solidFill>
            <a:srgbClr val="FFFFFF"/>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595959"/>
              </a:buClr>
              <a:buSzPts val="1800"/>
              <a:buFont typeface="Avenir"/>
              <a:buNone/>
            </a:pPr>
            <a:r>
              <a:t/>
            </a:r>
            <a:endParaRPr b="0" i="0" sz="1800" u="none" cap="none" strike="noStrike">
              <a:solidFill>
                <a:srgbClr val="595959"/>
              </a:solidFill>
              <a:latin typeface="Avenir"/>
              <a:ea typeface="Avenir"/>
              <a:cs typeface="Avenir"/>
              <a:sym typeface="Avenir"/>
            </a:endParaRPr>
          </a:p>
        </p:txBody>
      </p:sp>
      <p:sp>
        <p:nvSpPr>
          <p:cNvPr id="494" name="Google Shape;494;p34"/>
          <p:cNvSpPr/>
          <p:nvPr/>
        </p:nvSpPr>
        <p:spPr>
          <a:xfrm>
            <a:off x="3047" y="0"/>
            <a:ext cx="12188954" cy="6858000"/>
          </a:xfrm>
          <a:prstGeom prst="rect">
            <a:avLst/>
          </a:prstGeom>
          <a:solidFill>
            <a:srgbClr val="F2ECEA">
              <a:alpha val="69803"/>
            </a:srgbClr>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595959"/>
              </a:buClr>
              <a:buSzPts val="1800"/>
              <a:buFont typeface="Avenir"/>
              <a:buNone/>
            </a:pPr>
            <a:r>
              <a:t/>
            </a:r>
            <a:endParaRPr b="0" i="0" sz="1800" u="none" cap="none" strike="noStrike">
              <a:solidFill>
                <a:srgbClr val="595959"/>
              </a:solidFill>
              <a:latin typeface="Avenir"/>
              <a:ea typeface="Avenir"/>
              <a:cs typeface="Avenir"/>
              <a:sym typeface="Avenir"/>
            </a:endParaRPr>
          </a:p>
        </p:txBody>
      </p:sp>
      <p:sp>
        <p:nvSpPr>
          <p:cNvPr id="495" name="Google Shape;495;p34"/>
          <p:cNvSpPr txBox="1"/>
          <p:nvPr>
            <p:ph idx="4294967295" type="ctrTitle"/>
          </p:nvPr>
        </p:nvSpPr>
        <p:spPr>
          <a:xfrm>
            <a:off x="606368" y="2636203"/>
            <a:ext cx="4785546" cy="1580339"/>
          </a:xfrm>
          <a:prstGeom prst="rect">
            <a:avLst/>
          </a:prstGeom>
          <a:noFill/>
          <a:ln>
            <a:noFill/>
          </a:ln>
        </p:spPr>
        <p:txBody>
          <a:bodyPr anchorCtr="0" anchor="b" bIns="45700" lIns="45700" spcFirstLastPara="1" rIns="45700" wrap="square" tIns="45700">
            <a:normAutofit/>
          </a:bodyPr>
          <a:lstStyle/>
          <a:p>
            <a:pPr indent="0" lvl="0" marL="0" marR="0" rtl="0" algn="l">
              <a:lnSpc>
                <a:spcPct val="100000"/>
              </a:lnSpc>
              <a:spcBef>
                <a:spcPts val="0"/>
              </a:spcBef>
              <a:spcAft>
                <a:spcPts val="0"/>
              </a:spcAft>
              <a:buClr>
                <a:srgbClr val="44131A"/>
              </a:buClr>
              <a:buSzPts val="4400"/>
              <a:buFont typeface="Avenir"/>
              <a:buNone/>
            </a:pPr>
            <a:r>
              <a:rPr b="1" i="0" lang="en-US" sz="4400" u="none" cap="none" strike="noStrike">
                <a:solidFill>
                  <a:srgbClr val="44131A"/>
                </a:solidFill>
                <a:latin typeface="Avenir"/>
                <a:ea typeface="Avenir"/>
                <a:cs typeface="Avenir"/>
                <a:sym typeface="Avenir"/>
              </a:rPr>
              <a:t>Elections</a:t>
            </a:r>
            <a:endParaRPr/>
          </a:p>
        </p:txBody>
      </p:sp>
      <p:sp>
        <p:nvSpPr>
          <p:cNvPr id="496" name="Google Shape;496;p34"/>
          <p:cNvSpPr/>
          <p:nvPr/>
        </p:nvSpPr>
        <p:spPr>
          <a:xfrm>
            <a:off x="5998283" y="0"/>
            <a:ext cx="6193718" cy="6858000"/>
          </a:xfrm>
          <a:prstGeom prst="rect">
            <a:avLst/>
          </a:prstGeom>
          <a:solidFill>
            <a:srgbClr val="651C27"/>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595959"/>
              </a:buClr>
              <a:buSzPts val="1800"/>
              <a:buFont typeface="Avenir"/>
              <a:buNone/>
            </a:pPr>
            <a:r>
              <a:t/>
            </a:r>
            <a:endParaRPr b="0" i="0" sz="1800" u="none" cap="none" strike="noStrike">
              <a:solidFill>
                <a:srgbClr val="595959"/>
              </a:solidFill>
              <a:latin typeface="Avenir"/>
              <a:ea typeface="Avenir"/>
              <a:cs typeface="Avenir"/>
              <a:sym typeface="Avenir"/>
            </a:endParaRPr>
          </a:p>
        </p:txBody>
      </p:sp>
      <p:sp>
        <p:nvSpPr>
          <p:cNvPr id="497" name="Google Shape;497;p34"/>
          <p:cNvSpPr/>
          <p:nvPr/>
        </p:nvSpPr>
        <p:spPr>
          <a:xfrm rot="10800000">
            <a:off x="5998281" y="-3"/>
            <a:ext cx="6193719" cy="6858000"/>
          </a:xfrm>
          <a:prstGeom prst="rect">
            <a:avLst/>
          </a:prstGeom>
          <a:blipFill rotWithShape="1">
            <a:blip r:embed="rId3">
              <a:alphaModFix/>
            </a:blip>
            <a:stretch>
              <a:fillRect b="0" l="0" r="0" t="0"/>
            </a:stretch>
          </a:blip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Avenir"/>
              <a:buNone/>
            </a:pPr>
            <a:r>
              <a:t/>
            </a:r>
            <a:endParaRPr b="0" i="0" sz="1800" u="none" cap="none" strike="noStrike">
              <a:solidFill>
                <a:srgbClr val="FFFFFF"/>
              </a:solidFill>
              <a:latin typeface="Avenir"/>
              <a:ea typeface="Avenir"/>
              <a:cs typeface="Avenir"/>
              <a:sym typeface="Avenir"/>
            </a:endParaRPr>
          </a:p>
        </p:txBody>
      </p:sp>
      <p:pic>
        <p:nvPicPr>
          <p:cNvPr descr="Picture 5" id="498" name="Google Shape;498;p34"/>
          <p:cNvPicPr preferRelativeResize="0"/>
          <p:nvPr/>
        </p:nvPicPr>
        <p:blipFill rotWithShape="1">
          <a:blip r:embed="rId4">
            <a:alphaModFix/>
          </a:blip>
          <a:srcRect b="0" l="0" r="0" t="0"/>
          <a:stretch/>
        </p:blipFill>
        <p:spPr>
          <a:xfrm>
            <a:off x="6732217" y="1017640"/>
            <a:ext cx="4817467" cy="4817467"/>
          </a:xfrm>
          <a:prstGeom prst="rect">
            <a:avLst/>
          </a:prstGeom>
          <a:noFill/>
          <a:ln>
            <a:noFill/>
          </a:ln>
        </p:spPr>
      </p:pic>
      <p:pic>
        <p:nvPicPr>
          <p:cNvPr descr="Picture 6" id="499" name="Google Shape;499;p34"/>
          <p:cNvPicPr preferRelativeResize="0"/>
          <p:nvPr/>
        </p:nvPicPr>
        <p:blipFill rotWithShape="1">
          <a:blip r:embed="rId5">
            <a:alphaModFix/>
          </a:blip>
          <a:srcRect b="0" l="0" r="0" t="0"/>
          <a:stretch/>
        </p:blipFill>
        <p:spPr>
          <a:xfrm>
            <a:off x="7316426" y="5967550"/>
            <a:ext cx="812802" cy="848451"/>
          </a:xfrm>
          <a:prstGeom prst="rect">
            <a:avLst/>
          </a:prstGeom>
          <a:noFill/>
          <a:ln>
            <a:noFill/>
          </a:ln>
        </p:spPr>
      </p:pic>
      <p:pic>
        <p:nvPicPr>
          <p:cNvPr descr="Picture 7" id="500" name="Google Shape;500;p34"/>
          <p:cNvPicPr preferRelativeResize="0"/>
          <p:nvPr/>
        </p:nvPicPr>
        <p:blipFill rotWithShape="1">
          <a:blip r:embed="rId6">
            <a:alphaModFix/>
          </a:blip>
          <a:srcRect b="0" l="0" r="0" t="0"/>
          <a:stretch/>
        </p:blipFill>
        <p:spPr>
          <a:xfrm>
            <a:off x="8672841" y="5967550"/>
            <a:ext cx="936221" cy="848450"/>
          </a:xfrm>
          <a:prstGeom prst="rect">
            <a:avLst/>
          </a:prstGeom>
          <a:noFill/>
          <a:ln>
            <a:noFill/>
          </a:ln>
        </p:spPr>
      </p:pic>
      <p:pic>
        <p:nvPicPr>
          <p:cNvPr descr="Picture 8" id="501" name="Google Shape;501;p34"/>
          <p:cNvPicPr preferRelativeResize="0"/>
          <p:nvPr/>
        </p:nvPicPr>
        <p:blipFill rotWithShape="1">
          <a:blip r:embed="rId7">
            <a:alphaModFix/>
          </a:blip>
          <a:srcRect b="0" l="0" r="0" t="0"/>
          <a:stretch/>
        </p:blipFill>
        <p:spPr>
          <a:xfrm>
            <a:off x="10293539" y="5922326"/>
            <a:ext cx="770023" cy="848451"/>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5" name="Shape 505"/>
        <p:cNvGrpSpPr/>
        <p:nvPr/>
      </p:nvGrpSpPr>
      <p:grpSpPr>
        <a:xfrm>
          <a:off x="0" y="0"/>
          <a:ext cx="0" cy="0"/>
          <a:chOff x="0" y="0"/>
          <a:chExt cx="0" cy="0"/>
        </a:xfrm>
      </p:grpSpPr>
      <p:sp>
        <p:nvSpPr>
          <p:cNvPr id="506" name="Google Shape;506;p35"/>
          <p:cNvSpPr/>
          <p:nvPr/>
        </p:nvSpPr>
        <p:spPr>
          <a:xfrm>
            <a:off x="-1" y="0"/>
            <a:ext cx="12192004" cy="6858000"/>
          </a:xfrm>
          <a:prstGeom prst="rect">
            <a:avLst/>
          </a:prstGeom>
          <a:solidFill>
            <a:srgbClr val="FFFFFF"/>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595959"/>
              </a:buClr>
              <a:buSzPts val="1800"/>
              <a:buFont typeface="Avenir"/>
              <a:buNone/>
            </a:pPr>
            <a:r>
              <a:t/>
            </a:r>
            <a:endParaRPr b="0" i="0" sz="1800" u="none" cap="none" strike="noStrike">
              <a:solidFill>
                <a:srgbClr val="595959"/>
              </a:solidFill>
              <a:latin typeface="Avenir"/>
              <a:ea typeface="Avenir"/>
              <a:cs typeface="Avenir"/>
              <a:sym typeface="Avenir"/>
            </a:endParaRPr>
          </a:p>
        </p:txBody>
      </p:sp>
      <p:sp>
        <p:nvSpPr>
          <p:cNvPr id="507" name="Google Shape;507;p35"/>
          <p:cNvSpPr/>
          <p:nvPr/>
        </p:nvSpPr>
        <p:spPr>
          <a:xfrm>
            <a:off x="-1" y="0"/>
            <a:ext cx="12188954" cy="6858000"/>
          </a:xfrm>
          <a:prstGeom prst="rect">
            <a:avLst/>
          </a:prstGeom>
          <a:solidFill>
            <a:srgbClr val="F2ECEA">
              <a:alpha val="69803"/>
            </a:srgbClr>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595959"/>
              </a:buClr>
              <a:buSzPts val="1800"/>
              <a:buFont typeface="Avenir"/>
              <a:buNone/>
            </a:pPr>
            <a:r>
              <a:t/>
            </a:r>
            <a:endParaRPr b="0" i="0" sz="1800" u="none" cap="none" strike="noStrike">
              <a:solidFill>
                <a:srgbClr val="595959"/>
              </a:solidFill>
              <a:latin typeface="Avenir"/>
              <a:ea typeface="Avenir"/>
              <a:cs typeface="Avenir"/>
              <a:sym typeface="Avenir"/>
            </a:endParaRPr>
          </a:p>
        </p:txBody>
      </p:sp>
      <p:pic>
        <p:nvPicPr>
          <p:cNvPr descr="Picture 15" id="508" name="Google Shape;508;p35"/>
          <p:cNvPicPr preferRelativeResize="0"/>
          <p:nvPr/>
        </p:nvPicPr>
        <p:blipFill rotWithShape="1">
          <a:blip r:embed="rId3">
            <a:alphaModFix/>
          </a:blip>
          <a:srcRect b="0" l="0" r="40625" t="37018"/>
          <a:stretch/>
        </p:blipFill>
        <p:spPr>
          <a:xfrm>
            <a:off x="10744200" y="-1"/>
            <a:ext cx="1447800" cy="1535751"/>
          </a:xfrm>
          <a:prstGeom prst="rect">
            <a:avLst/>
          </a:prstGeom>
          <a:noFill/>
          <a:ln>
            <a:noFill/>
          </a:ln>
        </p:spPr>
      </p:pic>
      <p:sp>
        <p:nvSpPr>
          <p:cNvPr id="509" name="Google Shape;509;p35"/>
          <p:cNvSpPr txBox="1"/>
          <p:nvPr>
            <p:ph type="title"/>
          </p:nvPr>
        </p:nvSpPr>
        <p:spPr>
          <a:xfrm>
            <a:off x="74200" y="174947"/>
            <a:ext cx="10348200" cy="689400"/>
          </a:xfrm>
          <a:prstGeom prst="rect">
            <a:avLst/>
          </a:prstGeom>
          <a:noFill/>
          <a:ln>
            <a:noFill/>
          </a:ln>
        </p:spPr>
        <p:txBody>
          <a:bodyPr anchorCtr="0" anchor="t" bIns="45700" lIns="45700" spcFirstLastPara="1" rIns="45700" wrap="square" tIns="45700">
            <a:normAutofit/>
          </a:bodyPr>
          <a:lstStyle/>
          <a:p>
            <a:pPr indent="0" lvl="0" marL="0" marR="0" rtl="0" algn="l">
              <a:lnSpc>
                <a:spcPct val="100000"/>
              </a:lnSpc>
              <a:spcBef>
                <a:spcPts val="0"/>
              </a:spcBef>
              <a:spcAft>
                <a:spcPts val="0"/>
              </a:spcAft>
              <a:buClr>
                <a:srgbClr val="44131A"/>
              </a:buClr>
              <a:buSzPts val="4400"/>
              <a:buFont typeface="Avenir"/>
              <a:buNone/>
            </a:pPr>
            <a:r>
              <a:rPr lang="en-US">
                <a:solidFill>
                  <a:srgbClr val="44131A"/>
                </a:solidFill>
              </a:rPr>
              <a:t>Format</a:t>
            </a:r>
            <a:endParaRPr/>
          </a:p>
        </p:txBody>
      </p:sp>
      <p:pic>
        <p:nvPicPr>
          <p:cNvPr descr="Picture 17" id="510" name="Google Shape;510;p35"/>
          <p:cNvPicPr preferRelativeResize="0"/>
          <p:nvPr/>
        </p:nvPicPr>
        <p:blipFill rotWithShape="1">
          <a:blip r:embed="rId4">
            <a:alphaModFix/>
          </a:blip>
          <a:srcRect b="0" l="0" r="67342" t="0"/>
          <a:stretch/>
        </p:blipFill>
        <p:spPr>
          <a:xfrm rot="10800000">
            <a:off x="-1" y="2719660"/>
            <a:ext cx="830250" cy="2548350"/>
          </a:xfrm>
          <a:prstGeom prst="rect">
            <a:avLst/>
          </a:prstGeom>
          <a:noFill/>
          <a:ln>
            <a:noFill/>
          </a:ln>
        </p:spPr>
      </p:pic>
      <p:sp>
        <p:nvSpPr>
          <p:cNvPr id="511" name="Google Shape;511;p35"/>
          <p:cNvSpPr txBox="1"/>
          <p:nvPr/>
        </p:nvSpPr>
        <p:spPr>
          <a:xfrm>
            <a:off x="455197" y="864352"/>
            <a:ext cx="9906900" cy="1939500"/>
          </a:xfrm>
          <a:prstGeom prst="rect">
            <a:avLst/>
          </a:prstGeom>
          <a:noFill/>
          <a:ln>
            <a:noFill/>
          </a:ln>
        </p:spPr>
        <p:txBody>
          <a:bodyPr anchorCtr="0" anchor="t" bIns="45700" lIns="45700" spcFirstLastPara="1" rIns="45700" wrap="square" tIns="45700">
            <a:spAutoFit/>
          </a:bodyPr>
          <a:lstStyle/>
          <a:p>
            <a:pPr indent="-285750" lvl="0" marL="285750" marR="0" rtl="0" algn="l">
              <a:lnSpc>
                <a:spcPct val="100000"/>
              </a:lnSpc>
              <a:spcBef>
                <a:spcPts val="0"/>
              </a:spcBef>
              <a:spcAft>
                <a:spcPts val="0"/>
              </a:spcAft>
              <a:buClr>
                <a:srgbClr val="000000"/>
              </a:buClr>
              <a:buSzPts val="2000"/>
              <a:buFont typeface="Arial"/>
              <a:buChar char="•"/>
            </a:pPr>
            <a:r>
              <a:rPr b="0" i="0" lang="en-US" sz="2000" u="none" cap="none" strike="noStrike">
                <a:solidFill>
                  <a:srgbClr val="000000"/>
                </a:solidFill>
                <a:latin typeface="Avenir"/>
                <a:ea typeface="Avenir"/>
                <a:cs typeface="Avenir"/>
                <a:sym typeface="Avenir"/>
              </a:rPr>
              <a:t>We planned to conduct elections for two open positions</a:t>
            </a:r>
            <a:endParaRPr/>
          </a:p>
          <a:p>
            <a:pPr indent="-285750" lvl="0" marL="285750" marR="0" rtl="0" algn="l">
              <a:lnSpc>
                <a:spcPct val="100000"/>
              </a:lnSpc>
              <a:spcBef>
                <a:spcPts val="0"/>
              </a:spcBef>
              <a:spcAft>
                <a:spcPts val="0"/>
              </a:spcAft>
              <a:buClr>
                <a:srgbClr val="000000"/>
              </a:buClr>
              <a:buSzPts val="2000"/>
              <a:buFont typeface="Arial"/>
              <a:buChar char="•"/>
            </a:pPr>
            <a:r>
              <a:rPr b="0" i="1" lang="en-US" sz="2000" u="none" cap="none" strike="noStrike">
                <a:solidFill>
                  <a:srgbClr val="000000"/>
                </a:solidFill>
                <a:latin typeface="Avenir"/>
                <a:ea typeface="Avenir"/>
                <a:cs typeface="Avenir"/>
                <a:sym typeface="Avenir"/>
              </a:rPr>
              <a:t>Treasurer</a:t>
            </a:r>
            <a:r>
              <a:rPr b="0" i="0" lang="en-US" sz="2000" u="none" cap="none" strike="noStrike">
                <a:solidFill>
                  <a:srgbClr val="000000"/>
                </a:solidFill>
                <a:latin typeface="Avenir"/>
                <a:ea typeface="Avenir"/>
                <a:cs typeface="Avenir"/>
                <a:sym typeface="Avenir"/>
              </a:rPr>
              <a:t> and </a:t>
            </a:r>
            <a:r>
              <a:rPr b="0" i="1" lang="en-US" sz="2000" u="none" cap="none" strike="noStrike">
                <a:solidFill>
                  <a:srgbClr val="000000"/>
                </a:solidFill>
                <a:latin typeface="Avenir"/>
                <a:ea typeface="Avenir"/>
                <a:cs typeface="Avenir"/>
                <a:sym typeface="Avenir"/>
              </a:rPr>
              <a:t>Youth Officer</a:t>
            </a:r>
            <a:r>
              <a:rPr b="0" i="0" lang="en-US" sz="2000" u="none" cap="none" strike="noStrike">
                <a:solidFill>
                  <a:srgbClr val="000000"/>
                </a:solidFill>
                <a:latin typeface="Avenir"/>
                <a:ea typeface="Avenir"/>
                <a:cs typeface="Avenir"/>
                <a:sym typeface="Avenir"/>
              </a:rPr>
              <a:t>.</a:t>
            </a:r>
            <a:endParaRPr/>
          </a:p>
          <a:p>
            <a:pPr indent="-285750" lvl="0" marL="285750" marR="0" rtl="0" algn="l">
              <a:lnSpc>
                <a:spcPct val="100000"/>
              </a:lnSpc>
              <a:spcBef>
                <a:spcPts val="0"/>
              </a:spcBef>
              <a:spcAft>
                <a:spcPts val="0"/>
              </a:spcAft>
              <a:buClr>
                <a:srgbClr val="000000"/>
              </a:buClr>
              <a:buSzPts val="2000"/>
              <a:buFont typeface="Arial"/>
              <a:buChar char="•"/>
            </a:pPr>
            <a:r>
              <a:rPr b="0" i="0" lang="en-US" sz="2000" u="none" cap="none" strike="noStrike">
                <a:solidFill>
                  <a:srgbClr val="000000"/>
                </a:solidFill>
                <a:latin typeface="Avenir"/>
                <a:ea typeface="Avenir"/>
                <a:cs typeface="Avenir"/>
                <a:sym typeface="Avenir"/>
              </a:rPr>
              <a:t>For Youth Officer, we have no nominations so far.</a:t>
            </a:r>
            <a:endParaRPr/>
          </a:p>
          <a:p>
            <a:pPr indent="-285750" lvl="0" marL="285750" marR="0" rtl="0" algn="l">
              <a:lnSpc>
                <a:spcPct val="100000"/>
              </a:lnSpc>
              <a:spcBef>
                <a:spcPts val="0"/>
              </a:spcBef>
              <a:spcAft>
                <a:spcPts val="0"/>
              </a:spcAft>
              <a:buClr>
                <a:srgbClr val="000000"/>
              </a:buClr>
              <a:buSzPts val="2000"/>
              <a:buFont typeface="Arial"/>
              <a:buChar char="•"/>
            </a:pPr>
            <a:r>
              <a:rPr b="0" i="0" lang="en-US" sz="2000" u="none" cap="none" strike="noStrike">
                <a:solidFill>
                  <a:srgbClr val="000000"/>
                </a:solidFill>
                <a:latin typeface="Avenir"/>
                <a:ea typeface="Avenir"/>
                <a:cs typeface="Avenir"/>
                <a:sym typeface="Avenir"/>
              </a:rPr>
              <a:t>We have 2 nominations for the position of  Treasurer - Ankit Gupta and Ranga</a:t>
            </a:r>
            <a:endParaRPr/>
          </a:p>
          <a:p>
            <a:pPr indent="-285750" lvl="0" marL="285750" marR="0" rtl="0" algn="l">
              <a:lnSpc>
                <a:spcPct val="100000"/>
              </a:lnSpc>
              <a:spcBef>
                <a:spcPts val="0"/>
              </a:spcBef>
              <a:spcAft>
                <a:spcPts val="0"/>
              </a:spcAft>
              <a:buClr>
                <a:srgbClr val="000000"/>
              </a:buClr>
              <a:buSzPts val="2000"/>
              <a:buFont typeface="Arial"/>
              <a:buChar char="•"/>
            </a:pPr>
            <a:r>
              <a:rPr b="0" i="0" lang="en-US" sz="2000" u="none" cap="none" strike="noStrike">
                <a:solidFill>
                  <a:srgbClr val="000000"/>
                </a:solidFill>
                <a:latin typeface="Avenir"/>
                <a:ea typeface="Avenir"/>
                <a:cs typeface="Avenir"/>
                <a:sym typeface="Avenir"/>
              </a:rPr>
              <a:t>We would request each of the nominees to introduce themselves, and justify how they are suited for the role</a:t>
            </a:r>
            <a:endParaRPr/>
          </a:p>
        </p:txBody>
      </p:sp>
      <p:sp>
        <p:nvSpPr>
          <p:cNvPr id="512" name="Google Shape;512;p35"/>
          <p:cNvSpPr txBox="1"/>
          <p:nvPr/>
        </p:nvSpPr>
        <p:spPr>
          <a:xfrm>
            <a:off x="830250" y="3080575"/>
            <a:ext cx="5201100" cy="299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2800">
                <a:solidFill>
                  <a:srgbClr val="C00000"/>
                </a:solidFill>
                <a:latin typeface="Avenir"/>
                <a:ea typeface="Avenir"/>
                <a:cs typeface="Avenir"/>
                <a:sym typeface="Avenir"/>
              </a:rPr>
              <a:t>Ankit:</a:t>
            </a:r>
            <a:endParaRPr b="1" sz="2800">
              <a:solidFill>
                <a:srgbClr val="C00000"/>
              </a:solidFill>
              <a:latin typeface="Avenir"/>
              <a:ea typeface="Avenir"/>
              <a:cs typeface="Avenir"/>
              <a:sym typeface="Avenir"/>
            </a:endParaRPr>
          </a:p>
          <a:p>
            <a:pPr indent="-330200" lvl="0" marL="457200" rtl="0" algn="l">
              <a:spcBef>
                <a:spcPts val="0"/>
              </a:spcBef>
              <a:spcAft>
                <a:spcPts val="0"/>
              </a:spcAft>
              <a:buClr>
                <a:srgbClr val="222222"/>
              </a:buClr>
              <a:buSzPts val="1600"/>
              <a:buChar char="●"/>
            </a:pPr>
            <a:r>
              <a:rPr lang="en-US" sz="1600">
                <a:solidFill>
                  <a:srgbClr val="222222"/>
                </a:solidFill>
                <a:highlight>
                  <a:srgbClr val="FFFFFF"/>
                </a:highlight>
              </a:rPr>
              <a:t>Was Trainer &amp; Treasurer at SGMCC, Moosburg for over 4 Years. </a:t>
            </a:r>
            <a:endParaRPr sz="1600">
              <a:solidFill>
                <a:srgbClr val="222222"/>
              </a:solidFill>
              <a:highlight>
                <a:srgbClr val="FFFFFF"/>
              </a:highlight>
            </a:endParaRPr>
          </a:p>
          <a:p>
            <a:pPr indent="-330200" lvl="0" marL="457200" rtl="0" algn="l">
              <a:spcBef>
                <a:spcPts val="0"/>
              </a:spcBef>
              <a:spcAft>
                <a:spcPts val="0"/>
              </a:spcAft>
              <a:buClr>
                <a:srgbClr val="222222"/>
              </a:buClr>
              <a:buSzPts val="1600"/>
              <a:buChar char="●"/>
            </a:pPr>
            <a:r>
              <a:rPr lang="en-US" sz="1600">
                <a:solidFill>
                  <a:srgbClr val="222222"/>
                </a:solidFill>
                <a:highlight>
                  <a:srgbClr val="FFFFFF"/>
                </a:highlight>
              </a:rPr>
              <a:t>SGM overall positive net balance of 8k euros. </a:t>
            </a:r>
            <a:endParaRPr sz="1600">
              <a:solidFill>
                <a:srgbClr val="222222"/>
              </a:solidFill>
              <a:highlight>
                <a:srgbClr val="FFFFFF"/>
              </a:highlight>
            </a:endParaRPr>
          </a:p>
          <a:p>
            <a:pPr indent="-330200" lvl="0" marL="457200" rtl="0" algn="l">
              <a:spcBef>
                <a:spcPts val="0"/>
              </a:spcBef>
              <a:spcAft>
                <a:spcPts val="0"/>
              </a:spcAft>
              <a:buClr>
                <a:srgbClr val="222222"/>
              </a:buClr>
              <a:buSzPts val="1600"/>
              <a:buChar char="●"/>
            </a:pPr>
            <a:r>
              <a:rPr lang="en-US" sz="1600">
                <a:solidFill>
                  <a:srgbClr val="222222"/>
                </a:solidFill>
                <a:highlight>
                  <a:srgbClr val="FFFFFF"/>
                </a:highlight>
              </a:rPr>
              <a:t>Implemented best practices:</a:t>
            </a:r>
            <a:endParaRPr sz="1600">
              <a:solidFill>
                <a:srgbClr val="222222"/>
              </a:solidFill>
              <a:highlight>
                <a:srgbClr val="FFFFFF"/>
              </a:highlight>
            </a:endParaRPr>
          </a:p>
          <a:p>
            <a:pPr indent="-330200" lvl="0" marL="457200" rtl="0" algn="l">
              <a:spcBef>
                <a:spcPts val="0"/>
              </a:spcBef>
              <a:spcAft>
                <a:spcPts val="0"/>
              </a:spcAft>
              <a:buClr>
                <a:srgbClr val="222222"/>
              </a:buClr>
              <a:buSzPts val="1600"/>
              <a:buChar char="●"/>
            </a:pPr>
            <a:r>
              <a:rPr lang="en-US" sz="1600">
                <a:solidFill>
                  <a:srgbClr val="222222"/>
                </a:solidFill>
                <a:highlight>
                  <a:srgbClr val="FFFFFF"/>
                </a:highlight>
              </a:rPr>
              <a:t>cost control, meaningful investments, </a:t>
            </a:r>
            <a:br>
              <a:rPr lang="en-US" sz="1600">
                <a:solidFill>
                  <a:srgbClr val="222222"/>
                </a:solidFill>
                <a:highlight>
                  <a:srgbClr val="FFFFFF"/>
                </a:highlight>
              </a:rPr>
            </a:br>
            <a:r>
              <a:rPr lang="en-US" sz="1600">
                <a:solidFill>
                  <a:srgbClr val="222222"/>
                </a:solidFill>
                <a:highlight>
                  <a:srgbClr val="FFFFFF"/>
                </a:highlight>
              </a:rPr>
              <a:t>revenue creation via tournaments, ground rents and sponsorships also at BC Attaching.</a:t>
            </a:r>
            <a:endParaRPr sz="1600">
              <a:solidFill>
                <a:srgbClr val="222222"/>
              </a:solidFill>
              <a:highlight>
                <a:srgbClr val="FFFFFF"/>
              </a:highlight>
            </a:endParaRPr>
          </a:p>
          <a:p>
            <a:pPr indent="0" lvl="0" marL="0" rtl="0" algn="l">
              <a:spcBef>
                <a:spcPts val="0"/>
              </a:spcBef>
              <a:spcAft>
                <a:spcPts val="0"/>
              </a:spcAft>
              <a:buNone/>
            </a:pPr>
            <a:r>
              <a:t/>
            </a:r>
            <a:endParaRPr b="1" sz="2800">
              <a:solidFill>
                <a:srgbClr val="C00000"/>
              </a:solidFill>
              <a:latin typeface="Avenir"/>
              <a:ea typeface="Avenir"/>
              <a:cs typeface="Avenir"/>
              <a:sym typeface="Avenir"/>
            </a:endParaRPr>
          </a:p>
        </p:txBody>
      </p:sp>
      <p:sp>
        <p:nvSpPr>
          <p:cNvPr id="513" name="Google Shape;513;p35"/>
          <p:cNvSpPr txBox="1"/>
          <p:nvPr/>
        </p:nvSpPr>
        <p:spPr>
          <a:xfrm>
            <a:off x="6529125" y="2803850"/>
            <a:ext cx="5514600" cy="3344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2800">
                <a:solidFill>
                  <a:srgbClr val="C00000"/>
                </a:solidFill>
                <a:latin typeface="Avenir"/>
                <a:ea typeface="Avenir"/>
                <a:cs typeface="Avenir"/>
                <a:sym typeface="Avenir"/>
              </a:rPr>
              <a:t>Ranga</a:t>
            </a:r>
            <a:r>
              <a:rPr b="1" lang="en-US" sz="2800">
                <a:solidFill>
                  <a:srgbClr val="C00000"/>
                </a:solidFill>
                <a:latin typeface="Avenir"/>
                <a:ea typeface="Avenir"/>
                <a:cs typeface="Avenir"/>
                <a:sym typeface="Avenir"/>
              </a:rPr>
              <a:t>:</a:t>
            </a:r>
            <a:endParaRPr b="1" sz="2800">
              <a:solidFill>
                <a:srgbClr val="C00000"/>
              </a:solidFill>
              <a:latin typeface="Avenir"/>
              <a:ea typeface="Avenir"/>
              <a:cs typeface="Avenir"/>
              <a:sym typeface="Avenir"/>
            </a:endParaRPr>
          </a:p>
          <a:p>
            <a:pPr indent="-330200" lvl="0" marL="457200" rtl="0" algn="l">
              <a:spcBef>
                <a:spcPts val="0"/>
              </a:spcBef>
              <a:spcAft>
                <a:spcPts val="0"/>
              </a:spcAft>
              <a:buClr>
                <a:srgbClr val="222222"/>
              </a:buClr>
              <a:buSzPts val="1600"/>
              <a:buChar char="●"/>
            </a:pPr>
            <a:r>
              <a:rPr lang="en-US" sz="1600">
                <a:solidFill>
                  <a:srgbClr val="222222"/>
                </a:solidFill>
                <a:highlight>
                  <a:srgbClr val="FFFFFF"/>
                </a:highlight>
              </a:rPr>
              <a:t>Treasurer at Badminton Club for 3 years.</a:t>
            </a:r>
            <a:br>
              <a:rPr lang="en-US" sz="1600">
                <a:solidFill>
                  <a:srgbClr val="222222"/>
                </a:solidFill>
                <a:highlight>
                  <a:srgbClr val="FFFFFF"/>
                </a:highlight>
              </a:rPr>
            </a:br>
            <a:r>
              <a:rPr lang="en-US" sz="1600">
                <a:solidFill>
                  <a:srgbClr val="222222"/>
                </a:solidFill>
                <a:highlight>
                  <a:srgbClr val="FFFFFF"/>
                </a:highlight>
              </a:rPr>
              <a:t>Key Goals for BATCC: </a:t>
            </a:r>
            <a:br>
              <a:rPr lang="en-US" sz="1600">
                <a:solidFill>
                  <a:srgbClr val="222222"/>
                </a:solidFill>
                <a:highlight>
                  <a:srgbClr val="FFFFFF"/>
                </a:highlight>
              </a:rPr>
            </a:br>
            <a:r>
              <a:rPr lang="en-US" sz="1600">
                <a:solidFill>
                  <a:srgbClr val="222222"/>
                </a:solidFill>
                <a:highlight>
                  <a:srgbClr val="FFFFFF"/>
                </a:highlight>
              </a:rPr>
              <a:t>Get out of the present Debt.</a:t>
            </a:r>
            <a:endParaRPr sz="1600">
              <a:solidFill>
                <a:srgbClr val="222222"/>
              </a:solidFill>
              <a:highlight>
                <a:srgbClr val="FFFFFF"/>
              </a:highlight>
            </a:endParaRPr>
          </a:p>
          <a:p>
            <a:pPr indent="-330200" lvl="0" marL="457200" rtl="0" algn="l">
              <a:spcBef>
                <a:spcPts val="0"/>
              </a:spcBef>
              <a:spcAft>
                <a:spcPts val="0"/>
              </a:spcAft>
              <a:buClr>
                <a:srgbClr val="222222"/>
              </a:buClr>
              <a:buSzPts val="1600"/>
              <a:buChar char="●"/>
            </a:pPr>
            <a:r>
              <a:rPr lang="en-US" sz="1600">
                <a:solidFill>
                  <a:srgbClr val="222222"/>
                </a:solidFill>
                <a:highlight>
                  <a:srgbClr val="FFFFFF"/>
                </a:highlight>
              </a:rPr>
              <a:t>Promote Sponsorship with Perks Concept.</a:t>
            </a:r>
            <a:endParaRPr sz="1600">
              <a:solidFill>
                <a:srgbClr val="222222"/>
              </a:solidFill>
              <a:highlight>
                <a:srgbClr val="FFFFFF"/>
              </a:highlight>
            </a:endParaRPr>
          </a:p>
          <a:p>
            <a:pPr indent="-330200" lvl="0" marL="457200" rtl="0" algn="l">
              <a:spcBef>
                <a:spcPts val="0"/>
              </a:spcBef>
              <a:spcAft>
                <a:spcPts val="0"/>
              </a:spcAft>
              <a:buClr>
                <a:srgbClr val="222222"/>
              </a:buClr>
              <a:buSzPts val="1600"/>
              <a:buChar char="●"/>
            </a:pPr>
            <a:r>
              <a:rPr lang="en-US" sz="1600">
                <a:solidFill>
                  <a:srgbClr val="222222"/>
                </a:solidFill>
                <a:highlight>
                  <a:schemeClr val="lt1"/>
                </a:highlight>
              </a:rPr>
              <a:t>Positive/Meaningful Investments</a:t>
            </a:r>
            <a:br>
              <a:rPr lang="en-US" sz="1600">
                <a:solidFill>
                  <a:srgbClr val="222222"/>
                </a:solidFill>
                <a:highlight>
                  <a:schemeClr val="lt1"/>
                </a:highlight>
              </a:rPr>
            </a:br>
            <a:r>
              <a:rPr lang="en-US" sz="1600">
                <a:solidFill>
                  <a:srgbClr val="222222"/>
                </a:solidFill>
                <a:highlight>
                  <a:srgbClr val="FFFFFF"/>
                </a:highlight>
              </a:rPr>
              <a:t>Tennis Ball Tournaments for Revenue generation.</a:t>
            </a:r>
            <a:br>
              <a:rPr lang="en-US" sz="1600">
                <a:solidFill>
                  <a:srgbClr val="222222"/>
                </a:solidFill>
                <a:highlight>
                  <a:srgbClr val="FFFFFF"/>
                </a:highlight>
              </a:rPr>
            </a:br>
            <a:r>
              <a:rPr lang="en-US" sz="1600">
                <a:solidFill>
                  <a:srgbClr val="222222"/>
                </a:solidFill>
                <a:highlight>
                  <a:srgbClr val="FFFFFF"/>
                </a:highlight>
              </a:rPr>
              <a:t>Box Cricket.</a:t>
            </a:r>
            <a:br>
              <a:rPr lang="en-US" sz="1600">
                <a:solidFill>
                  <a:srgbClr val="222222"/>
                </a:solidFill>
                <a:highlight>
                  <a:srgbClr val="FFFFFF"/>
                </a:highlight>
              </a:rPr>
            </a:br>
            <a:r>
              <a:rPr lang="en-US" sz="1600">
                <a:solidFill>
                  <a:srgbClr val="222222"/>
                </a:solidFill>
                <a:highlight>
                  <a:srgbClr val="FFFFFF"/>
                </a:highlight>
              </a:rPr>
              <a:t>Memberships for Kids and Women and (intra club &amp; New)</a:t>
            </a:r>
            <a:endParaRPr sz="1600">
              <a:solidFill>
                <a:srgbClr val="222222"/>
              </a:solidFill>
              <a:highlight>
                <a:srgbClr val="FFFFFF"/>
              </a:highlight>
            </a:endParaRPr>
          </a:p>
          <a:p>
            <a:pPr indent="0" lvl="0" marL="457200" rtl="0" algn="l">
              <a:spcBef>
                <a:spcPts val="0"/>
              </a:spcBef>
              <a:spcAft>
                <a:spcPts val="0"/>
              </a:spcAft>
              <a:buNone/>
            </a:pPr>
            <a:r>
              <a:rPr lang="en-US" sz="1600">
                <a:solidFill>
                  <a:srgbClr val="222222"/>
                </a:solidFill>
                <a:highlight>
                  <a:srgbClr val="FFFFFF"/>
                </a:highlight>
              </a:rPr>
              <a:t>Kids/Women groups from other club’s Partnerships.</a:t>
            </a:r>
            <a:endParaRPr sz="1600">
              <a:solidFill>
                <a:srgbClr val="222222"/>
              </a:solidFill>
              <a:highlight>
                <a:srgbClr val="FFFFFF"/>
              </a:highlight>
            </a:endParaRPr>
          </a:p>
          <a:p>
            <a:pPr indent="0" lvl="0" marL="0" rtl="0" algn="l">
              <a:spcBef>
                <a:spcPts val="0"/>
              </a:spcBef>
              <a:spcAft>
                <a:spcPts val="0"/>
              </a:spcAft>
              <a:buNone/>
            </a:pPr>
            <a:r>
              <a:t/>
            </a:r>
            <a:endParaRPr sz="1600">
              <a:solidFill>
                <a:srgbClr val="222222"/>
              </a:solidFill>
              <a:highlight>
                <a:srgbClr val="FFFFFF"/>
              </a:highlight>
            </a:endParaRPr>
          </a:p>
          <a:p>
            <a:pPr indent="0" lvl="0" marL="0" rtl="0" algn="l">
              <a:spcBef>
                <a:spcPts val="0"/>
              </a:spcBef>
              <a:spcAft>
                <a:spcPts val="0"/>
              </a:spcAft>
              <a:buNone/>
            </a:pPr>
            <a:br>
              <a:rPr lang="en-US" sz="1600">
                <a:solidFill>
                  <a:srgbClr val="222222"/>
                </a:solidFill>
                <a:highlight>
                  <a:srgbClr val="FFFFFF"/>
                </a:highlight>
              </a:rPr>
            </a:br>
            <a:endParaRPr sz="1600">
              <a:solidFill>
                <a:srgbClr val="222222"/>
              </a:solidFill>
              <a:highlight>
                <a:srgbClr val="FFFFFF"/>
              </a:highlight>
            </a:endParaRPr>
          </a:p>
          <a:p>
            <a:pPr indent="0" lvl="0" marL="0" rtl="0" algn="l">
              <a:spcBef>
                <a:spcPts val="0"/>
              </a:spcBef>
              <a:spcAft>
                <a:spcPts val="0"/>
              </a:spcAft>
              <a:buNone/>
            </a:pPr>
            <a:r>
              <a:t/>
            </a:r>
            <a:endParaRPr sz="1600">
              <a:solidFill>
                <a:srgbClr val="222222"/>
              </a:solidFill>
              <a:highlight>
                <a:srgbClr val="FFFFFF"/>
              </a:highlight>
            </a:endParaRPr>
          </a:p>
          <a:p>
            <a:pPr indent="0" lvl="0" marL="0" rtl="0" algn="l">
              <a:spcBef>
                <a:spcPts val="0"/>
              </a:spcBef>
              <a:spcAft>
                <a:spcPts val="0"/>
              </a:spcAft>
              <a:buNone/>
            </a:pPr>
            <a:r>
              <a:t/>
            </a:r>
            <a:endParaRPr b="1" sz="2800">
              <a:solidFill>
                <a:srgbClr val="C00000"/>
              </a:solidFill>
              <a:latin typeface="Avenir"/>
              <a:ea typeface="Avenir"/>
              <a:cs typeface="Avenir"/>
              <a:sym typeface="Aveni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11">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11">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11">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11">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11">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7" name="Shape 517"/>
        <p:cNvGrpSpPr/>
        <p:nvPr/>
      </p:nvGrpSpPr>
      <p:grpSpPr>
        <a:xfrm>
          <a:off x="0" y="0"/>
          <a:ext cx="0" cy="0"/>
          <a:chOff x="0" y="0"/>
          <a:chExt cx="0" cy="0"/>
        </a:xfrm>
      </p:grpSpPr>
      <p:sp>
        <p:nvSpPr>
          <p:cNvPr id="518" name="Google Shape;518;p36"/>
          <p:cNvSpPr/>
          <p:nvPr/>
        </p:nvSpPr>
        <p:spPr>
          <a:xfrm>
            <a:off x="0" y="1"/>
            <a:ext cx="12192000" cy="6858000"/>
          </a:xfrm>
          <a:prstGeom prst="rect">
            <a:avLst/>
          </a:prstGeom>
          <a:solidFill>
            <a:srgbClr val="651C27"/>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595959"/>
              </a:buClr>
              <a:buSzPts val="1800"/>
              <a:buFont typeface="Avenir"/>
              <a:buNone/>
            </a:pPr>
            <a:r>
              <a:t/>
            </a:r>
            <a:endParaRPr b="0" i="0" sz="1800" u="none" cap="none" strike="noStrike">
              <a:solidFill>
                <a:srgbClr val="595959"/>
              </a:solidFill>
              <a:latin typeface="Avenir"/>
              <a:ea typeface="Avenir"/>
              <a:cs typeface="Avenir"/>
              <a:sym typeface="Avenir"/>
            </a:endParaRPr>
          </a:p>
        </p:txBody>
      </p:sp>
      <p:pic>
        <p:nvPicPr>
          <p:cNvPr descr="Picture 9" id="519" name="Google Shape;519;p36"/>
          <p:cNvPicPr preferRelativeResize="0"/>
          <p:nvPr/>
        </p:nvPicPr>
        <p:blipFill rotWithShape="1">
          <a:blip r:embed="rId3">
            <a:alphaModFix amt="35000"/>
          </a:blip>
          <a:srcRect b="0" l="0" r="0" t="0"/>
          <a:stretch/>
        </p:blipFill>
        <p:spPr>
          <a:xfrm>
            <a:off x="0" y="1"/>
            <a:ext cx="12192001" cy="1392401"/>
          </a:xfrm>
          <a:prstGeom prst="rect">
            <a:avLst/>
          </a:prstGeom>
          <a:noFill/>
          <a:ln>
            <a:noFill/>
          </a:ln>
        </p:spPr>
      </p:pic>
      <p:sp>
        <p:nvSpPr>
          <p:cNvPr id="520" name="Google Shape;520;p36"/>
          <p:cNvSpPr/>
          <p:nvPr/>
        </p:nvSpPr>
        <p:spPr>
          <a:xfrm>
            <a:off x="-1" y="0"/>
            <a:ext cx="12189000" cy="6858000"/>
          </a:xfrm>
          <a:prstGeom prst="rect">
            <a:avLst/>
          </a:prstGeom>
          <a:solidFill>
            <a:srgbClr val="FFFFFF"/>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595959"/>
              </a:buClr>
              <a:buSzPts val="1800"/>
              <a:buFont typeface="Avenir"/>
              <a:buNone/>
            </a:pPr>
            <a:r>
              <a:t/>
            </a:r>
            <a:endParaRPr b="0" i="0" sz="1800" u="none" cap="none" strike="noStrike">
              <a:solidFill>
                <a:srgbClr val="595959"/>
              </a:solidFill>
              <a:latin typeface="Avenir"/>
              <a:ea typeface="Avenir"/>
              <a:cs typeface="Avenir"/>
              <a:sym typeface="Avenir"/>
            </a:endParaRPr>
          </a:p>
        </p:txBody>
      </p:sp>
      <p:sp>
        <p:nvSpPr>
          <p:cNvPr id="521" name="Google Shape;521;p36"/>
          <p:cNvSpPr/>
          <p:nvPr/>
        </p:nvSpPr>
        <p:spPr>
          <a:xfrm>
            <a:off x="-1" y="0"/>
            <a:ext cx="12189000" cy="6858000"/>
          </a:xfrm>
          <a:prstGeom prst="rect">
            <a:avLst/>
          </a:prstGeom>
          <a:solidFill>
            <a:srgbClr val="651C27"/>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Avenir"/>
              <a:buNone/>
            </a:pPr>
            <a:r>
              <a:t/>
            </a:r>
            <a:endParaRPr b="0" i="0" sz="1800" u="none" cap="none" strike="noStrike">
              <a:solidFill>
                <a:srgbClr val="FFFFFF"/>
              </a:solidFill>
              <a:latin typeface="Avenir"/>
              <a:ea typeface="Avenir"/>
              <a:cs typeface="Avenir"/>
              <a:sym typeface="Avenir"/>
            </a:endParaRPr>
          </a:p>
        </p:txBody>
      </p:sp>
      <p:sp>
        <p:nvSpPr>
          <p:cNvPr id="522" name="Google Shape;522;p36"/>
          <p:cNvSpPr/>
          <p:nvPr/>
        </p:nvSpPr>
        <p:spPr>
          <a:xfrm rot="10800000">
            <a:off x="-95" y="1"/>
            <a:ext cx="12186000" cy="6858000"/>
          </a:xfrm>
          <a:prstGeom prst="rect">
            <a:avLst/>
          </a:prstGeom>
          <a:blipFill rotWithShape="1">
            <a:blip r:embed="rId4">
              <a:alphaModFix/>
            </a:blip>
            <a:stretch>
              <a:fillRect b="0" l="0" r="0" t="0"/>
            </a:stretch>
          </a:blip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Avenir"/>
              <a:buNone/>
            </a:pPr>
            <a:r>
              <a:t/>
            </a:r>
            <a:endParaRPr b="0" i="0" sz="1800" u="none" cap="none" strike="noStrike">
              <a:solidFill>
                <a:srgbClr val="FFFFFF"/>
              </a:solidFill>
              <a:latin typeface="Avenir"/>
              <a:ea typeface="Avenir"/>
              <a:cs typeface="Avenir"/>
              <a:sym typeface="Avenir"/>
            </a:endParaRPr>
          </a:p>
        </p:txBody>
      </p:sp>
      <p:sp>
        <p:nvSpPr>
          <p:cNvPr id="523" name="Google Shape;523;p36"/>
          <p:cNvSpPr txBox="1"/>
          <p:nvPr>
            <p:ph type="title"/>
          </p:nvPr>
        </p:nvSpPr>
        <p:spPr>
          <a:xfrm>
            <a:off x="2587751" y="2126536"/>
            <a:ext cx="7010400" cy="2604900"/>
          </a:xfrm>
          <a:prstGeom prst="rect">
            <a:avLst/>
          </a:prstGeom>
          <a:noFill/>
          <a:ln>
            <a:noFill/>
          </a:ln>
        </p:spPr>
        <p:txBody>
          <a:bodyPr anchorCtr="0" anchor="b" bIns="45700" lIns="45700" spcFirstLastPara="1" rIns="45700" wrap="square" tIns="45700">
            <a:normAutofit/>
          </a:bodyPr>
          <a:lstStyle/>
          <a:p>
            <a:pPr indent="0" lvl="0" marL="0" rtl="0" algn="ctr">
              <a:lnSpc>
                <a:spcPct val="100000"/>
              </a:lnSpc>
              <a:spcBef>
                <a:spcPts val="0"/>
              </a:spcBef>
              <a:spcAft>
                <a:spcPts val="0"/>
              </a:spcAft>
              <a:buClr>
                <a:srgbClr val="FFFFFF"/>
              </a:buClr>
              <a:buSzPts val="4093"/>
              <a:buFont typeface="Avenir"/>
              <a:buNone/>
            </a:pPr>
            <a:r>
              <a:rPr lang="en-US" sz="4093"/>
              <a:t>Thank you</a:t>
            </a:r>
            <a:br>
              <a:rPr lang="en-US" sz="4093"/>
            </a:br>
            <a:br>
              <a:rPr lang="en-US" sz="4093"/>
            </a:br>
            <a:r>
              <a:rPr lang="en-US" sz="4093"/>
              <a:t> Wish you all success in 2025</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527" name="Shape 527"/>
        <p:cNvGrpSpPr/>
        <p:nvPr/>
      </p:nvGrpSpPr>
      <p:grpSpPr>
        <a:xfrm>
          <a:off x="0" y="0"/>
          <a:ext cx="0" cy="0"/>
          <a:chOff x="0" y="0"/>
          <a:chExt cx="0" cy="0"/>
        </a:xfrm>
      </p:grpSpPr>
      <p:sp>
        <p:nvSpPr>
          <p:cNvPr id="528" name="Google Shape;528;p38"/>
          <p:cNvSpPr/>
          <p:nvPr/>
        </p:nvSpPr>
        <p:spPr>
          <a:xfrm>
            <a:off x="-1" y="0"/>
            <a:ext cx="12192004" cy="6858000"/>
          </a:xfrm>
          <a:prstGeom prst="rect">
            <a:avLst/>
          </a:prstGeom>
          <a:solidFill>
            <a:srgbClr val="FFFFFF"/>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595959"/>
              </a:buClr>
              <a:buSzPts val="1800"/>
              <a:buFont typeface="Avenir"/>
              <a:buNone/>
            </a:pPr>
            <a:r>
              <a:t/>
            </a:r>
            <a:endParaRPr b="0" i="0" sz="1800" u="none" cap="none" strike="noStrike">
              <a:solidFill>
                <a:srgbClr val="595959"/>
              </a:solidFill>
              <a:latin typeface="Avenir"/>
              <a:ea typeface="Avenir"/>
              <a:cs typeface="Avenir"/>
              <a:sym typeface="Avenir"/>
            </a:endParaRPr>
          </a:p>
        </p:txBody>
      </p:sp>
      <p:sp>
        <p:nvSpPr>
          <p:cNvPr id="529" name="Google Shape;529;p38"/>
          <p:cNvSpPr/>
          <p:nvPr/>
        </p:nvSpPr>
        <p:spPr>
          <a:xfrm>
            <a:off x="-1" y="0"/>
            <a:ext cx="12188954" cy="6858000"/>
          </a:xfrm>
          <a:prstGeom prst="rect">
            <a:avLst/>
          </a:prstGeom>
          <a:solidFill>
            <a:srgbClr val="F2ECEA">
              <a:alpha val="69803"/>
            </a:srgbClr>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595959"/>
              </a:buClr>
              <a:buSzPts val="1800"/>
              <a:buFont typeface="Avenir"/>
              <a:buNone/>
            </a:pPr>
            <a:r>
              <a:t/>
            </a:r>
            <a:endParaRPr b="0" i="0" sz="1800" u="none" cap="none" strike="noStrike">
              <a:solidFill>
                <a:srgbClr val="595959"/>
              </a:solidFill>
              <a:latin typeface="Avenir"/>
              <a:ea typeface="Avenir"/>
              <a:cs typeface="Avenir"/>
              <a:sym typeface="Avenir"/>
            </a:endParaRPr>
          </a:p>
        </p:txBody>
      </p:sp>
      <p:pic>
        <p:nvPicPr>
          <p:cNvPr descr="Picture 15" id="530" name="Google Shape;530;p38"/>
          <p:cNvPicPr preferRelativeResize="0"/>
          <p:nvPr/>
        </p:nvPicPr>
        <p:blipFill rotWithShape="1">
          <a:blip r:embed="rId3">
            <a:alphaModFix/>
          </a:blip>
          <a:srcRect b="0" l="0" r="40625" t="37018"/>
          <a:stretch/>
        </p:blipFill>
        <p:spPr>
          <a:xfrm>
            <a:off x="10744200" y="-1"/>
            <a:ext cx="1447800" cy="1535751"/>
          </a:xfrm>
          <a:prstGeom prst="rect">
            <a:avLst/>
          </a:prstGeom>
          <a:noFill/>
          <a:ln>
            <a:noFill/>
          </a:ln>
        </p:spPr>
      </p:pic>
      <p:sp>
        <p:nvSpPr>
          <p:cNvPr id="531" name="Google Shape;531;p38"/>
          <p:cNvSpPr txBox="1"/>
          <p:nvPr>
            <p:ph type="title"/>
          </p:nvPr>
        </p:nvSpPr>
        <p:spPr>
          <a:xfrm>
            <a:off x="531395" y="306519"/>
            <a:ext cx="10348146" cy="1283471"/>
          </a:xfrm>
          <a:prstGeom prst="rect">
            <a:avLst/>
          </a:prstGeom>
          <a:noFill/>
          <a:ln>
            <a:noFill/>
          </a:ln>
        </p:spPr>
        <p:txBody>
          <a:bodyPr anchorCtr="0" anchor="t" bIns="45700" lIns="45700" spcFirstLastPara="1" rIns="45700" wrap="square" tIns="45700">
            <a:normAutofit/>
          </a:bodyPr>
          <a:lstStyle/>
          <a:p>
            <a:pPr indent="0" lvl="0" marL="0" marR="0" rtl="0" algn="l">
              <a:lnSpc>
                <a:spcPct val="100000"/>
              </a:lnSpc>
              <a:spcBef>
                <a:spcPts val="0"/>
              </a:spcBef>
              <a:spcAft>
                <a:spcPts val="0"/>
              </a:spcAft>
              <a:buClr>
                <a:srgbClr val="44131A"/>
              </a:buClr>
              <a:buSzPts val="4400"/>
              <a:buFont typeface="Avenir"/>
              <a:buNone/>
            </a:pPr>
            <a:r>
              <a:rPr lang="en-US">
                <a:solidFill>
                  <a:srgbClr val="44131A"/>
                </a:solidFill>
              </a:rPr>
              <a:t>Plans for 2025</a:t>
            </a:r>
            <a:endParaRPr/>
          </a:p>
        </p:txBody>
      </p:sp>
      <p:pic>
        <p:nvPicPr>
          <p:cNvPr descr="Picture 17" id="532" name="Google Shape;532;p38"/>
          <p:cNvPicPr preferRelativeResize="0"/>
          <p:nvPr/>
        </p:nvPicPr>
        <p:blipFill rotWithShape="1">
          <a:blip r:embed="rId4">
            <a:alphaModFix/>
          </a:blip>
          <a:srcRect b="0" l="0" r="67342" t="0"/>
          <a:stretch/>
        </p:blipFill>
        <p:spPr>
          <a:xfrm rot="10800000">
            <a:off x="-1" y="2719660"/>
            <a:ext cx="830250" cy="2548350"/>
          </a:xfrm>
          <a:prstGeom prst="rect">
            <a:avLst/>
          </a:prstGeom>
          <a:noFill/>
          <a:ln>
            <a:noFill/>
          </a:ln>
        </p:spPr>
      </p:pic>
      <p:sp>
        <p:nvSpPr>
          <p:cNvPr id="533" name="Google Shape;533;p38"/>
          <p:cNvSpPr txBox="1"/>
          <p:nvPr/>
        </p:nvSpPr>
        <p:spPr>
          <a:xfrm>
            <a:off x="1045722" y="1589989"/>
            <a:ext cx="9907008" cy="4053841"/>
          </a:xfrm>
          <a:prstGeom prst="rect">
            <a:avLst/>
          </a:prstGeom>
          <a:noFill/>
          <a:ln>
            <a:noFill/>
          </a:ln>
        </p:spPr>
        <p:txBody>
          <a:bodyPr anchorCtr="0" anchor="t" bIns="45700" lIns="45700" spcFirstLastPara="1" rIns="45700" wrap="square" tIns="45700">
            <a:spAutoFit/>
          </a:bodyPr>
          <a:lstStyle/>
          <a:p>
            <a:pPr indent="-285750" lvl="0" marL="285750" marR="0" rtl="0" algn="l">
              <a:lnSpc>
                <a:spcPct val="100000"/>
              </a:lnSpc>
              <a:spcBef>
                <a:spcPts val="0"/>
              </a:spcBef>
              <a:spcAft>
                <a:spcPts val="0"/>
              </a:spcAft>
              <a:buClr>
                <a:srgbClr val="000000"/>
              </a:buClr>
              <a:buSzPts val="2000"/>
              <a:buFont typeface="Arial"/>
              <a:buChar char="•"/>
            </a:pPr>
            <a:r>
              <a:rPr b="0" i="0" lang="en-US" sz="2000" u="none" cap="none" strike="noStrike">
                <a:solidFill>
                  <a:srgbClr val="000000"/>
                </a:solidFill>
                <a:latin typeface="Avenir"/>
                <a:ea typeface="Avenir"/>
                <a:cs typeface="Avenir"/>
                <a:sym typeface="Avenir"/>
              </a:rPr>
              <a:t>High level summary is presented only</a:t>
            </a:r>
            <a:endParaRPr/>
          </a:p>
          <a:p>
            <a:pPr indent="-285750" lvl="0" marL="285750" marR="0" rtl="0" algn="l">
              <a:lnSpc>
                <a:spcPct val="100000"/>
              </a:lnSpc>
              <a:spcBef>
                <a:spcPts val="0"/>
              </a:spcBef>
              <a:spcAft>
                <a:spcPts val="0"/>
              </a:spcAft>
              <a:buClr>
                <a:srgbClr val="000000"/>
              </a:buClr>
              <a:buSzPts val="2000"/>
              <a:buFont typeface="Arial"/>
              <a:buChar char="•"/>
            </a:pPr>
            <a:r>
              <a:rPr b="1" i="0" lang="en-US" sz="2000" u="none" cap="none" strike="noStrike">
                <a:solidFill>
                  <a:srgbClr val="000000"/>
                </a:solidFill>
                <a:latin typeface="Avenir"/>
                <a:ea typeface="Avenir"/>
                <a:cs typeface="Avenir"/>
                <a:sym typeface="Avenir"/>
              </a:rPr>
              <a:t>Elected members to prepare a detail plan in present in January 2024</a:t>
            </a:r>
            <a:endParaRPr/>
          </a:p>
          <a:p>
            <a:pPr indent="-285750" lvl="0" marL="285750" marR="0" rtl="0" algn="l">
              <a:lnSpc>
                <a:spcPct val="100000"/>
              </a:lnSpc>
              <a:spcBef>
                <a:spcPts val="0"/>
              </a:spcBef>
              <a:spcAft>
                <a:spcPts val="0"/>
              </a:spcAft>
              <a:buClr>
                <a:srgbClr val="000000"/>
              </a:buClr>
              <a:buSzPts val="2000"/>
              <a:buFont typeface="Arial"/>
              <a:buChar char="•"/>
            </a:pPr>
            <a:r>
              <a:rPr b="0" i="0" lang="en-US" sz="2000" u="none" cap="none" strike="noStrike">
                <a:solidFill>
                  <a:srgbClr val="000000"/>
                </a:solidFill>
                <a:latin typeface="Avenir"/>
                <a:ea typeface="Avenir"/>
                <a:cs typeface="Avenir"/>
                <a:sym typeface="Avenir"/>
              </a:rPr>
              <a:t>Winter halls on Saturday evening and Sunday morning</a:t>
            </a:r>
            <a:endParaRPr/>
          </a:p>
          <a:p>
            <a:pPr indent="-285750" lvl="0" marL="285750" marR="0" rtl="0" algn="l">
              <a:lnSpc>
                <a:spcPct val="100000"/>
              </a:lnSpc>
              <a:spcBef>
                <a:spcPts val="0"/>
              </a:spcBef>
              <a:spcAft>
                <a:spcPts val="0"/>
              </a:spcAft>
              <a:buClr>
                <a:srgbClr val="000000"/>
              </a:buClr>
              <a:buSzPts val="2000"/>
              <a:buFont typeface="Arial"/>
              <a:buChar char="•"/>
            </a:pPr>
            <a:r>
              <a:rPr b="0" i="0" lang="en-US" sz="2000" u="none" cap="none" strike="noStrike">
                <a:solidFill>
                  <a:srgbClr val="000000"/>
                </a:solidFill>
                <a:latin typeface="Avenir"/>
                <a:ea typeface="Avenir"/>
                <a:cs typeface="Avenir"/>
                <a:sym typeface="Avenir"/>
              </a:rPr>
              <a:t>Winterliga may happen in Jan 2024 – structure not known yet</a:t>
            </a:r>
            <a:endParaRPr/>
          </a:p>
          <a:p>
            <a:pPr indent="-285750" lvl="0" marL="285750" marR="0" rtl="0" algn="l">
              <a:lnSpc>
                <a:spcPct val="100000"/>
              </a:lnSpc>
              <a:spcBef>
                <a:spcPts val="0"/>
              </a:spcBef>
              <a:spcAft>
                <a:spcPts val="0"/>
              </a:spcAft>
              <a:buClr>
                <a:srgbClr val="000000"/>
              </a:buClr>
              <a:buSzPts val="2000"/>
              <a:buFont typeface="Arial"/>
              <a:buChar char="•"/>
            </a:pPr>
            <a:r>
              <a:rPr b="0" i="0" lang="en-US" sz="2000" u="none" cap="none" strike="noStrike">
                <a:solidFill>
                  <a:srgbClr val="000000"/>
                </a:solidFill>
                <a:latin typeface="Avenir"/>
                <a:ea typeface="Avenir"/>
                <a:cs typeface="Avenir"/>
                <a:sym typeface="Avenir"/>
              </a:rPr>
              <a:t>We will limit to max 54 members in the club</a:t>
            </a:r>
            <a:endParaRPr/>
          </a:p>
          <a:p>
            <a:pPr indent="-285750" lvl="0" marL="285750" marR="0" rtl="0" algn="l">
              <a:lnSpc>
                <a:spcPct val="100000"/>
              </a:lnSpc>
              <a:spcBef>
                <a:spcPts val="0"/>
              </a:spcBef>
              <a:spcAft>
                <a:spcPts val="0"/>
              </a:spcAft>
              <a:buClr>
                <a:srgbClr val="000000"/>
              </a:buClr>
              <a:buSzPts val="2000"/>
              <a:buFont typeface="Arial"/>
              <a:buChar char="•"/>
            </a:pPr>
            <a:r>
              <a:rPr b="0" i="0" lang="en-US" sz="2000" u="none" cap="none" strike="noStrike">
                <a:solidFill>
                  <a:srgbClr val="000000"/>
                </a:solidFill>
                <a:latin typeface="Avenir"/>
                <a:ea typeface="Avenir"/>
                <a:cs typeface="Avenir"/>
                <a:sym typeface="Avenir"/>
              </a:rPr>
              <a:t>3 teams in summer league</a:t>
            </a:r>
            <a:endParaRPr/>
          </a:p>
          <a:p>
            <a:pPr indent="-285750" lvl="1" marL="742950" marR="0" rtl="0" algn="l">
              <a:lnSpc>
                <a:spcPct val="100000"/>
              </a:lnSpc>
              <a:spcBef>
                <a:spcPts val="0"/>
              </a:spcBef>
              <a:spcAft>
                <a:spcPts val="0"/>
              </a:spcAft>
              <a:buClr>
                <a:srgbClr val="000000"/>
              </a:buClr>
              <a:buSzPts val="2000"/>
              <a:buFont typeface="Arial"/>
              <a:buChar char="•"/>
            </a:pPr>
            <a:r>
              <a:rPr b="0" i="0" lang="en-US" sz="2000" u="none" cap="none" strike="noStrike">
                <a:solidFill>
                  <a:srgbClr val="000000"/>
                </a:solidFill>
                <a:latin typeface="Avenir"/>
                <a:ea typeface="Avenir"/>
                <a:cs typeface="Avenir"/>
                <a:sym typeface="Avenir"/>
              </a:rPr>
              <a:t>Lions and Falcons in RL, Warriors in VL</a:t>
            </a:r>
            <a:endParaRPr/>
          </a:p>
          <a:p>
            <a:pPr indent="-285750" lvl="1" marL="742950" marR="0" rtl="0" algn="l">
              <a:lnSpc>
                <a:spcPct val="100000"/>
              </a:lnSpc>
              <a:spcBef>
                <a:spcPts val="0"/>
              </a:spcBef>
              <a:spcAft>
                <a:spcPts val="0"/>
              </a:spcAft>
              <a:buClr>
                <a:srgbClr val="000000"/>
              </a:buClr>
              <a:buSzPts val="2000"/>
              <a:buFont typeface="Arial"/>
              <a:buChar char="•"/>
            </a:pPr>
            <a:r>
              <a:rPr b="0" i="0" lang="en-US" sz="2000" u="none" cap="none" strike="noStrike">
                <a:solidFill>
                  <a:srgbClr val="000000"/>
                </a:solidFill>
                <a:latin typeface="Avenir"/>
                <a:ea typeface="Avenir"/>
                <a:cs typeface="Avenir"/>
                <a:sym typeface="Avenir"/>
              </a:rPr>
              <a:t>T20 league format is not known yet, but will be a league structure</a:t>
            </a:r>
            <a:endParaRPr/>
          </a:p>
          <a:p>
            <a:pPr indent="-285750" lvl="0" marL="285750" marR="0" rtl="0" algn="l">
              <a:lnSpc>
                <a:spcPct val="100000"/>
              </a:lnSpc>
              <a:spcBef>
                <a:spcPts val="0"/>
              </a:spcBef>
              <a:spcAft>
                <a:spcPts val="0"/>
              </a:spcAft>
              <a:buClr>
                <a:srgbClr val="000000"/>
              </a:buClr>
              <a:buSzPts val="2000"/>
              <a:buFont typeface="Arial"/>
              <a:buChar char="•"/>
            </a:pPr>
            <a:r>
              <a:rPr b="0" i="0" lang="en-US" sz="2000" u="none" cap="none" strike="noStrike">
                <a:solidFill>
                  <a:srgbClr val="000000"/>
                </a:solidFill>
                <a:latin typeface="Avenir"/>
                <a:ea typeface="Avenir"/>
                <a:cs typeface="Avenir"/>
                <a:sym typeface="Avenir"/>
              </a:rPr>
              <a:t>Women and Youth important, we may get nominated as youth center of excellence</a:t>
            </a:r>
            <a:endParaRPr/>
          </a:p>
          <a:p>
            <a:pPr indent="-285750" lvl="0" marL="285750" marR="0" rtl="0" algn="l">
              <a:lnSpc>
                <a:spcPct val="100000"/>
              </a:lnSpc>
              <a:spcBef>
                <a:spcPts val="0"/>
              </a:spcBef>
              <a:spcAft>
                <a:spcPts val="0"/>
              </a:spcAft>
              <a:buClr>
                <a:srgbClr val="000000"/>
              </a:buClr>
              <a:buSzPts val="2000"/>
              <a:buFont typeface="Arial"/>
              <a:buChar char="•"/>
            </a:pPr>
            <a:r>
              <a:rPr b="0" i="0" lang="en-US" sz="2000" u="none" cap="none" strike="noStrike">
                <a:solidFill>
                  <a:srgbClr val="000000"/>
                </a:solidFill>
                <a:latin typeface="Avenir"/>
                <a:ea typeface="Avenir"/>
                <a:cs typeface="Avenir"/>
                <a:sym typeface="Avenir"/>
              </a:rPr>
              <a:t>Summer practice – Monday, Friday evening</a:t>
            </a:r>
            <a:endParaRPr/>
          </a:p>
          <a:p>
            <a:pPr indent="-285750" lvl="0" marL="285750" marR="0" rtl="0" algn="l">
              <a:lnSpc>
                <a:spcPct val="100000"/>
              </a:lnSpc>
              <a:spcBef>
                <a:spcPts val="0"/>
              </a:spcBef>
              <a:spcAft>
                <a:spcPts val="0"/>
              </a:spcAft>
              <a:buClr>
                <a:srgbClr val="000000"/>
              </a:buClr>
              <a:buSzPts val="2000"/>
              <a:buFont typeface="Arial"/>
              <a:buChar char="•"/>
            </a:pPr>
            <a:r>
              <a:rPr b="0" i="0" lang="en-US" sz="2000" u="none" cap="none" strike="noStrike">
                <a:solidFill>
                  <a:srgbClr val="000000"/>
                </a:solidFill>
                <a:latin typeface="Avenir"/>
                <a:ea typeface="Avenir"/>
                <a:cs typeface="Avenir"/>
                <a:sym typeface="Avenir"/>
              </a:rPr>
              <a:t>Summer matches – Sunday + Few Saturdays</a:t>
            </a:r>
            <a:endParaRPr/>
          </a:p>
          <a:p>
            <a:pPr indent="-285750" lvl="0" marL="285750" marR="0" rtl="0" algn="l">
              <a:lnSpc>
                <a:spcPct val="100000"/>
              </a:lnSpc>
              <a:spcBef>
                <a:spcPts val="0"/>
              </a:spcBef>
              <a:spcAft>
                <a:spcPts val="0"/>
              </a:spcAft>
              <a:buClr>
                <a:srgbClr val="000000"/>
              </a:buClr>
              <a:buSzPts val="2000"/>
              <a:buFont typeface="Arial"/>
              <a:buChar char="•"/>
            </a:pPr>
            <a:r>
              <a:rPr b="0" i="0" lang="en-US" sz="2000" u="none" cap="none" strike="noStrike">
                <a:solidFill>
                  <a:srgbClr val="000000"/>
                </a:solidFill>
                <a:latin typeface="Avenir"/>
                <a:ea typeface="Avenir"/>
                <a:cs typeface="Avenir"/>
                <a:sym typeface="Avenir"/>
              </a:rPr>
              <a:t>We need sponsors!</a:t>
            </a:r>
            <a:endParaRPr/>
          </a:p>
          <a:p>
            <a:pPr indent="-285750" lvl="0" marL="285750" marR="0" rtl="0" algn="l">
              <a:lnSpc>
                <a:spcPct val="100000"/>
              </a:lnSpc>
              <a:spcBef>
                <a:spcPts val="0"/>
              </a:spcBef>
              <a:spcAft>
                <a:spcPts val="0"/>
              </a:spcAft>
              <a:buClr>
                <a:srgbClr val="000000"/>
              </a:buClr>
              <a:buSzPts val="2000"/>
              <a:buFont typeface="Arial"/>
              <a:buChar char="•"/>
            </a:pPr>
            <a:r>
              <a:rPr b="0" i="0" lang="en-US" sz="2000" u="none" cap="none" strike="noStrike">
                <a:solidFill>
                  <a:srgbClr val="000000"/>
                </a:solidFill>
                <a:latin typeface="Avenir"/>
                <a:ea typeface="Avenir"/>
                <a:cs typeface="Avenir"/>
                <a:sym typeface="Avenir"/>
              </a:rPr>
              <a:t>We need club bonding activities!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3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33">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33">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33">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33">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33">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33">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33">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33">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33">
                                            <p:txEl>
                                              <p:pRg end="9" st="9"/>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33">
                                            <p:txEl>
                                              <p:pRg end="10" st="1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33">
                                            <p:txEl>
                                              <p:pRg end="11" st="1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33">
                                            <p:txEl>
                                              <p:pRg end="12" st="1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537" name="Shape 537"/>
        <p:cNvGrpSpPr/>
        <p:nvPr/>
      </p:nvGrpSpPr>
      <p:grpSpPr>
        <a:xfrm>
          <a:off x="0" y="0"/>
          <a:ext cx="0" cy="0"/>
          <a:chOff x="0" y="0"/>
          <a:chExt cx="0" cy="0"/>
        </a:xfrm>
      </p:grpSpPr>
      <p:sp>
        <p:nvSpPr>
          <p:cNvPr id="538" name="Google Shape;538;p39"/>
          <p:cNvSpPr/>
          <p:nvPr/>
        </p:nvSpPr>
        <p:spPr>
          <a:xfrm>
            <a:off x="-1" y="0"/>
            <a:ext cx="12192004" cy="6858000"/>
          </a:xfrm>
          <a:prstGeom prst="rect">
            <a:avLst/>
          </a:prstGeom>
          <a:solidFill>
            <a:srgbClr val="FFFFFF"/>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595959"/>
              </a:buClr>
              <a:buSzPts val="1800"/>
              <a:buFont typeface="Avenir"/>
              <a:buNone/>
            </a:pPr>
            <a:r>
              <a:t/>
            </a:r>
            <a:endParaRPr b="0" i="0" sz="1800" u="none" cap="none" strike="noStrike">
              <a:solidFill>
                <a:srgbClr val="595959"/>
              </a:solidFill>
              <a:latin typeface="Avenir"/>
              <a:ea typeface="Avenir"/>
              <a:cs typeface="Avenir"/>
              <a:sym typeface="Avenir"/>
            </a:endParaRPr>
          </a:p>
        </p:txBody>
      </p:sp>
      <p:sp>
        <p:nvSpPr>
          <p:cNvPr id="539" name="Google Shape;539;p39"/>
          <p:cNvSpPr/>
          <p:nvPr/>
        </p:nvSpPr>
        <p:spPr>
          <a:xfrm>
            <a:off x="-1" y="0"/>
            <a:ext cx="12188954" cy="6858000"/>
          </a:xfrm>
          <a:prstGeom prst="rect">
            <a:avLst/>
          </a:prstGeom>
          <a:solidFill>
            <a:srgbClr val="F2ECEA">
              <a:alpha val="69803"/>
            </a:srgbClr>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595959"/>
              </a:buClr>
              <a:buSzPts val="1800"/>
              <a:buFont typeface="Avenir"/>
              <a:buNone/>
            </a:pPr>
            <a:r>
              <a:t/>
            </a:r>
            <a:endParaRPr b="0" i="0" sz="1800" u="none" cap="none" strike="noStrike">
              <a:solidFill>
                <a:srgbClr val="595959"/>
              </a:solidFill>
              <a:latin typeface="Avenir"/>
              <a:ea typeface="Avenir"/>
              <a:cs typeface="Avenir"/>
              <a:sym typeface="Avenir"/>
            </a:endParaRPr>
          </a:p>
        </p:txBody>
      </p:sp>
      <p:pic>
        <p:nvPicPr>
          <p:cNvPr descr="Picture 12" id="540" name="Google Shape;540;p39"/>
          <p:cNvPicPr preferRelativeResize="0"/>
          <p:nvPr/>
        </p:nvPicPr>
        <p:blipFill rotWithShape="1">
          <a:blip r:embed="rId3">
            <a:alphaModFix/>
          </a:blip>
          <a:srcRect b="0" l="0" r="40625" t="37018"/>
          <a:stretch/>
        </p:blipFill>
        <p:spPr>
          <a:xfrm>
            <a:off x="10744200" y="-1"/>
            <a:ext cx="1447800" cy="1535751"/>
          </a:xfrm>
          <a:prstGeom prst="rect">
            <a:avLst/>
          </a:prstGeom>
          <a:noFill/>
          <a:ln>
            <a:noFill/>
          </a:ln>
        </p:spPr>
      </p:pic>
      <p:sp>
        <p:nvSpPr>
          <p:cNvPr id="541" name="Google Shape;541;p39"/>
          <p:cNvSpPr txBox="1"/>
          <p:nvPr>
            <p:ph type="title"/>
          </p:nvPr>
        </p:nvSpPr>
        <p:spPr>
          <a:xfrm>
            <a:off x="830249" y="252279"/>
            <a:ext cx="10348146" cy="1283471"/>
          </a:xfrm>
          <a:prstGeom prst="rect">
            <a:avLst/>
          </a:prstGeom>
          <a:noFill/>
          <a:ln>
            <a:noFill/>
          </a:ln>
        </p:spPr>
        <p:txBody>
          <a:bodyPr anchorCtr="0" anchor="t" bIns="45700" lIns="45700" spcFirstLastPara="1" rIns="45700" wrap="square" tIns="45700">
            <a:normAutofit/>
          </a:bodyPr>
          <a:lstStyle/>
          <a:p>
            <a:pPr indent="0" lvl="0" marL="0" rtl="0" algn="l">
              <a:lnSpc>
                <a:spcPct val="100000"/>
              </a:lnSpc>
              <a:spcBef>
                <a:spcPts val="0"/>
              </a:spcBef>
              <a:spcAft>
                <a:spcPts val="0"/>
              </a:spcAft>
              <a:buClr>
                <a:srgbClr val="44131A"/>
              </a:buClr>
              <a:buSzPts val="4400"/>
              <a:buFont typeface="Avenir"/>
              <a:buNone/>
            </a:pPr>
            <a:r>
              <a:rPr lang="en-US">
                <a:solidFill>
                  <a:srgbClr val="44131A"/>
                </a:solidFill>
              </a:rPr>
              <a:t>Club Governing Body</a:t>
            </a:r>
            <a:endParaRPr/>
          </a:p>
        </p:txBody>
      </p:sp>
      <p:pic>
        <p:nvPicPr>
          <p:cNvPr descr="Picture 14" id="542" name="Google Shape;542;p39"/>
          <p:cNvPicPr preferRelativeResize="0"/>
          <p:nvPr/>
        </p:nvPicPr>
        <p:blipFill rotWithShape="1">
          <a:blip r:embed="rId4">
            <a:alphaModFix/>
          </a:blip>
          <a:srcRect b="0" l="0" r="67342" t="0"/>
          <a:stretch/>
        </p:blipFill>
        <p:spPr>
          <a:xfrm rot="10800000">
            <a:off x="-1" y="2719660"/>
            <a:ext cx="830250" cy="2548350"/>
          </a:xfrm>
          <a:prstGeom prst="rect">
            <a:avLst/>
          </a:prstGeom>
          <a:noFill/>
          <a:ln>
            <a:noFill/>
          </a:ln>
        </p:spPr>
      </p:pic>
      <p:pic>
        <p:nvPicPr>
          <p:cNvPr descr="Picture 2" id="543" name="Google Shape;543;p39"/>
          <p:cNvPicPr preferRelativeResize="0"/>
          <p:nvPr/>
        </p:nvPicPr>
        <p:blipFill rotWithShape="1">
          <a:blip r:embed="rId5">
            <a:alphaModFix/>
          </a:blip>
          <a:srcRect b="0" l="0" r="0" t="0"/>
          <a:stretch/>
        </p:blipFill>
        <p:spPr>
          <a:xfrm>
            <a:off x="5065245" y="2351085"/>
            <a:ext cx="2061510" cy="2155828"/>
          </a:xfrm>
          <a:prstGeom prst="rect">
            <a:avLst/>
          </a:prstGeom>
          <a:noFill/>
          <a:ln>
            <a:noFill/>
          </a:ln>
        </p:spPr>
      </p:pic>
      <p:grpSp>
        <p:nvGrpSpPr>
          <p:cNvPr id="544" name="Google Shape;544;p39"/>
          <p:cNvGrpSpPr/>
          <p:nvPr/>
        </p:nvGrpSpPr>
        <p:grpSpPr>
          <a:xfrm>
            <a:off x="3628242" y="961242"/>
            <a:ext cx="4935516" cy="4935516"/>
            <a:chOff x="-1" y="-1"/>
            <a:chExt cx="4935513" cy="4935514"/>
          </a:xfrm>
        </p:grpSpPr>
        <p:sp>
          <p:nvSpPr>
            <p:cNvPr id="545" name="Google Shape;545;p39"/>
            <p:cNvSpPr/>
            <p:nvPr/>
          </p:nvSpPr>
          <p:spPr>
            <a:xfrm>
              <a:off x="1038553" y="446558"/>
              <a:ext cx="1429203" cy="689981"/>
            </a:xfrm>
            <a:custGeom>
              <a:rect b="b" l="l" r="r" t="t"/>
              <a:pathLst>
                <a:path extrusionOk="0" h="21600" w="21600">
                  <a:moveTo>
                    <a:pt x="0" y="18533"/>
                  </a:moveTo>
                  <a:cubicBezTo>
                    <a:pt x="5729" y="6666"/>
                    <a:pt x="13498" y="0"/>
                    <a:pt x="21600" y="0"/>
                  </a:cubicBezTo>
                  <a:lnTo>
                    <a:pt x="21600" y="4338"/>
                  </a:lnTo>
                  <a:cubicBezTo>
                    <a:pt x="14054" y="4338"/>
                    <a:pt x="6817" y="10547"/>
                    <a:pt x="1481" y="21600"/>
                  </a:cubicBezTo>
                  <a:close/>
                </a:path>
              </a:pathLst>
            </a:custGeom>
            <a:solidFill>
              <a:srgbClr val="CFABB1"/>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Avenir"/>
                <a:buNone/>
              </a:pPr>
              <a:r>
                <a:t/>
              </a:r>
              <a:endParaRPr b="0" i="0" sz="1800" u="none" cap="none" strike="noStrike">
                <a:solidFill>
                  <a:srgbClr val="000000"/>
                </a:solidFill>
                <a:latin typeface="Avenir"/>
                <a:ea typeface="Avenir"/>
                <a:cs typeface="Avenir"/>
                <a:sym typeface="Avenir"/>
              </a:endParaRPr>
            </a:p>
          </p:txBody>
        </p:sp>
        <p:sp>
          <p:nvSpPr>
            <p:cNvPr id="546" name="Google Shape;546;p39"/>
            <p:cNvSpPr/>
            <p:nvPr/>
          </p:nvSpPr>
          <p:spPr>
            <a:xfrm>
              <a:off x="446558" y="1038552"/>
              <a:ext cx="689982" cy="1429204"/>
            </a:xfrm>
            <a:custGeom>
              <a:rect b="b" l="l" r="r" t="t"/>
              <a:pathLst>
                <a:path extrusionOk="0" h="21600" w="21600">
                  <a:moveTo>
                    <a:pt x="0" y="21600"/>
                  </a:moveTo>
                  <a:cubicBezTo>
                    <a:pt x="0" y="13498"/>
                    <a:pt x="6666" y="5729"/>
                    <a:pt x="18533" y="0"/>
                  </a:cubicBezTo>
                  <a:lnTo>
                    <a:pt x="21600" y="1481"/>
                  </a:lnTo>
                  <a:cubicBezTo>
                    <a:pt x="10547" y="6817"/>
                    <a:pt x="4338" y="14054"/>
                    <a:pt x="4338" y="21600"/>
                  </a:cubicBezTo>
                  <a:close/>
                </a:path>
              </a:pathLst>
            </a:custGeom>
            <a:solidFill>
              <a:srgbClr val="CFABB1"/>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Avenir"/>
                <a:buNone/>
              </a:pPr>
              <a:r>
                <a:t/>
              </a:r>
              <a:endParaRPr b="0" i="0" sz="1800" u="none" cap="none" strike="noStrike">
                <a:solidFill>
                  <a:srgbClr val="000000"/>
                </a:solidFill>
                <a:latin typeface="Avenir"/>
                <a:ea typeface="Avenir"/>
                <a:cs typeface="Avenir"/>
                <a:sym typeface="Avenir"/>
              </a:endParaRPr>
            </a:p>
          </p:txBody>
        </p:sp>
        <p:sp>
          <p:nvSpPr>
            <p:cNvPr id="547" name="Google Shape;547;p39"/>
            <p:cNvSpPr/>
            <p:nvPr/>
          </p:nvSpPr>
          <p:spPr>
            <a:xfrm>
              <a:off x="446558" y="2467753"/>
              <a:ext cx="689981" cy="1429204"/>
            </a:xfrm>
            <a:custGeom>
              <a:rect b="b" l="l" r="r" t="t"/>
              <a:pathLst>
                <a:path extrusionOk="0" h="21600" w="21600">
                  <a:moveTo>
                    <a:pt x="18533" y="21600"/>
                  </a:moveTo>
                  <a:cubicBezTo>
                    <a:pt x="6666" y="15871"/>
                    <a:pt x="0" y="8102"/>
                    <a:pt x="0" y="0"/>
                  </a:cubicBezTo>
                  <a:lnTo>
                    <a:pt x="4338" y="0"/>
                  </a:lnTo>
                  <a:cubicBezTo>
                    <a:pt x="4338" y="7546"/>
                    <a:pt x="10547" y="14783"/>
                    <a:pt x="21600" y="20119"/>
                  </a:cubicBezTo>
                  <a:close/>
                </a:path>
              </a:pathLst>
            </a:custGeom>
            <a:solidFill>
              <a:srgbClr val="CFABB1"/>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Avenir"/>
                <a:buNone/>
              </a:pPr>
              <a:r>
                <a:t/>
              </a:r>
              <a:endParaRPr b="0" i="0" sz="1800" u="none" cap="none" strike="noStrike">
                <a:solidFill>
                  <a:srgbClr val="000000"/>
                </a:solidFill>
                <a:latin typeface="Avenir"/>
                <a:ea typeface="Avenir"/>
                <a:cs typeface="Avenir"/>
                <a:sym typeface="Avenir"/>
              </a:endParaRPr>
            </a:p>
          </p:txBody>
        </p:sp>
        <p:sp>
          <p:nvSpPr>
            <p:cNvPr id="548" name="Google Shape;548;p39"/>
            <p:cNvSpPr/>
            <p:nvPr/>
          </p:nvSpPr>
          <p:spPr>
            <a:xfrm>
              <a:off x="1038552" y="3798970"/>
              <a:ext cx="1429204" cy="689982"/>
            </a:xfrm>
            <a:custGeom>
              <a:rect b="b" l="l" r="r" t="t"/>
              <a:pathLst>
                <a:path extrusionOk="0" h="21600" w="21600">
                  <a:moveTo>
                    <a:pt x="21600" y="21600"/>
                  </a:moveTo>
                  <a:cubicBezTo>
                    <a:pt x="13498" y="21600"/>
                    <a:pt x="5729" y="14934"/>
                    <a:pt x="0" y="3067"/>
                  </a:cubicBezTo>
                  <a:lnTo>
                    <a:pt x="1481" y="0"/>
                  </a:lnTo>
                  <a:cubicBezTo>
                    <a:pt x="6817" y="11053"/>
                    <a:pt x="14054" y="17262"/>
                    <a:pt x="21600" y="17262"/>
                  </a:cubicBezTo>
                  <a:close/>
                </a:path>
              </a:pathLst>
            </a:custGeom>
            <a:solidFill>
              <a:srgbClr val="CFABB1"/>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Avenir"/>
                <a:buNone/>
              </a:pPr>
              <a:r>
                <a:t/>
              </a:r>
              <a:endParaRPr b="0" i="0" sz="1800" u="none" cap="none" strike="noStrike">
                <a:solidFill>
                  <a:srgbClr val="000000"/>
                </a:solidFill>
                <a:latin typeface="Avenir"/>
                <a:ea typeface="Avenir"/>
                <a:cs typeface="Avenir"/>
                <a:sym typeface="Avenir"/>
              </a:endParaRPr>
            </a:p>
          </p:txBody>
        </p:sp>
        <p:sp>
          <p:nvSpPr>
            <p:cNvPr id="549" name="Google Shape;549;p39"/>
            <p:cNvSpPr/>
            <p:nvPr/>
          </p:nvSpPr>
          <p:spPr>
            <a:xfrm>
              <a:off x="2467753" y="3798970"/>
              <a:ext cx="1429204" cy="689981"/>
            </a:xfrm>
            <a:custGeom>
              <a:rect b="b" l="l" r="r" t="t"/>
              <a:pathLst>
                <a:path extrusionOk="0" h="21600" w="21600">
                  <a:moveTo>
                    <a:pt x="21600" y="3067"/>
                  </a:moveTo>
                  <a:cubicBezTo>
                    <a:pt x="15871" y="14934"/>
                    <a:pt x="8102" y="21600"/>
                    <a:pt x="0" y="21600"/>
                  </a:cubicBezTo>
                  <a:lnTo>
                    <a:pt x="0" y="17262"/>
                  </a:lnTo>
                  <a:cubicBezTo>
                    <a:pt x="7546" y="17262"/>
                    <a:pt x="14783" y="11053"/>
                    <a:pt x="20119" y="0"/>
                  </a:cubicBezTo>
                  <a:close/>
                </a:path>
              </a:pathLst>
            </a:custGeom>
            <a:solidFill>
              <a:srgbClr val="CFABB1"/>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Avenir"/>
                <a:buNone/>
              </a:pPr>
              <a:r>
                <a:t/>
              </a:r>
              <a:endParaRPr b="0" i="0" sz="1800" u="none" cap="none" strike="noStrike">
                <a:solidFill>
                  <a:srgbClr val="000000"/>
                </a:solidFill>
                <a:latin typeface="Avenir"/>
                <a:ea typeface="Avenir"/>
                <a:cs typeface="Avenir"/>
                <a:sym typeface="Avenir"/>
              </a:endParaRPr>
            </a:p>
          </p:txBody>
        </p:sp>
        <p:sp>
          <p:nvSpPr>
            <p:cNvPr id="550" name="Google Shape;550;p39"/>
            <p:cNvSpPr/>
            <p:nvPr/>
          </p:nvSpPr>
          <p:spPr>
            <a:xfrm>
              <a:off x="3798970" y="2467754"/>
              <a:ext cx="689982" cy="1429204"/>
            </a:xfrm>
            <a:custGeom>
              <a:rect b="b" l="l" r="r" t="t"/>
              <a:pathLst>
                <a:path extrusionOk="0" h="21600" w="21600">
                  <a:moveTo>
                    <a:pt x="21600" y="0"/>
                  </a:moveTo>
                  <a:cubicBezTo>
                    <a:pt x="21600" y="8102"/>
                    <a:pt x="14934" y="15871"/>
                    <a:pt x="3067" y="21600"/>
                  </a:cubicBezTo>
                  <a:lnTo>
                    <a:pt x="0" y="20119"/>
                  </a:lnTo>
                  <a:cubicBezTo>
                    <a:pt x="11053" y="14783"/>
                    <a:pt x="17262" y="7546"/>
                    <a:pt x="17262" y="0"/>
                  </a:cubicBezTo>
                  <a:close/>
                </a:path>
              </a:pathLst>
            </a:custGeom>
            <a:solidFill>
              <a:srgbClr val="CFABB1"/>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Avenir"/>
                <a:buNone/>
              </a:pPr>
              <a:r>
                <a:t/>
              </a:r>
              <a:endParaRPr b="0" i="0" sz="1800" u="none" cap="none" strike="noStrike">
                <a:solidFill>
                  <a:srgbClr val="000000"/>
                </a:solidFill>
                <a:latin typeface="Avenir"/>
                <a:ea typeface="Avenir"/>
                <a:cs typeface="Avenir"/>
                <a:sym typeface="Avenir"/>
              </a:endParaRPr>
            </a:p>
          </p:txBody>
        </p:sp>
        <p:sp>
          <p:nvSpPr>
            <p:cNvPr id="551" name="Google Shape;551;p39"/>
            <p:cNvSpPr/>
            <p:nvPr/>
          </p:nvSpPr>
          <p:spPr>
            <a:xfrm>
              <a:off x="3798970" y="1038552"/>
              <a:ext cx="689981" cy="1429204"/>
            </a:xfrm>
            <a:custGeom>
              <a:rect b="b" l="l" r="r" t="t"/>
              <a:pathLst>
                <a:path extrusionOk="0" h="21600" w="21600">
                  <a:moveTo>
                    <a:pt x="3067" y="0"/>
                  </a:moveTo>
                  <a:cubicBezTo>
                    <a:pt x="14934" y="5729"/>
                    <a:pt x="21600" y="13498"/>
                    <a:pt x="21600" y="21600"/>
                  </a:cubicBezTo>
                  <a:lnTo>
                    <a:pt x="17262" y="21600"/>
                  </a:lnTo>
                  <a:cubicBezTo>
                    <a:pt x="17262" y="14054"/>
                    <a:pt x="11053" y="6817"/>
                    <a:pt x="0" y="1481"/>
                  </a:cubicBezTo>
                  <a:close/>
                </a:path>
              </a:pathLst>
            </a:custGeom>
            <a:solidFill>
              <a:srgbClr val="CFABB1"/>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Avenir"/>
                <a:buNone/>
              </a:pPr>
              <a:r>
                <a:t/>
              </a:r>
              <a:endParaRPr b="0" i="0" sz="1800" u="none" cap="none" strike="noStrike">
                <a:solidFill>
                  <a:srgbClr val="000000"/>
                </a:solidFill>
                <a:latin typeface="Avenir"/>
                <a:ea typeface="Avenir"/>
                <a:cs typeface="Avenir"/>
                <a:sym typeface="Avenir"/>
              </a:endParaRPr>
            </a:p>
          </p:txBody>
        </p:sp>
        <p:sp>
          <p:nvSpPr>
            <p:cNvPr id="552" name="Google Shape;552;p39"/>
            <p:cNvSpPr/>
            <p:nvPr/>
          </p:nvSpPr>
          <p:spPr>
            <a:xfrm>
              <a:off x="2467754" y="446557"/>
              <a:ext cx="1429203" cy="689982"/>
            </a:xfrm>
            <a:custGeom>
              <a:rect b="b" l="l" r="r" t="t"/>
              <a:pathLst>
                <a:path extrusionOk="0" h="21600" w="21600">
                  <a:moveTo>
                    <a:pt x="0" y="0"/>
                  </a:moveTo>
                  <a:cubicBezTo>
                    <a:pt x="8102" y="0"/>
                    <a:pt x="15871" y="6666"/>
                    <a:pt x="21600" y="18533"/>
                  </a:cubicBezTo>
                  <a:lnTo>
                    <a:pt x="20119" y="21600"/>
                  </a:lnTo>
                  <a:cubicBezTo>
                    <a:pt x="14783" y="10547"/>
                    <a:pt x="7546" y="4338"/>
                    <a:pt x="0" y="4338"/>
                  </a:cubicBezTo>
                  <a:close/>
                </a:path>
              </a:pathLst>
            </a:custGeom>
            <a:solidFill>
              <a:srgbClr val="CFABB1"/>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Avenir"/>
                <a:buNone/>
              </a:pPr>
              <a:r>
                <a:t/>
              </a:r>
              <a:endParaRPr b="0" i="0" sz="1800" u="none" cap="none" strike="noStrike">
                <a:solidFill>
                  <a:srgbClr val="000000"/>
                </a:solidFill>
                <a:latin typeface="Avenir"/>
                <a:ea typeface="Avenir"/>
                <a:cs typeface="Avenir"/>
                <a:sym typeface="Avenir"/>
              </a:endParaRPr>
            </a:p>
          </p:txBody>
        </p:sp>
        <p:grpSp>
          <p:nvGrpSpPr>
            <p:cNvPr id="553" name="Google Shape;553;p39"/>
            <p:cNvGrpSpPr/>
            <p:nvPr/>
          </p:nvGrpSpPr>
          <p:grpSpPr>
            <a:xfrm>
              <a:off x="1780320" y="1780320"/>
              <a:ext cx="1374871" cy="1374871"/>
              <a:chOff x="0" y="0"/>
              <a:chExt cx="1374870" cy="1374870"/>
            </a:xfrm>
          </p:grpSpPr>
          <p:sp>
            <p:nvSpPr>
              <p:cNvPr id="554" name="Google Shape;554;p39"/>
              <p:cNvSpPr/>
              <p:nvPr/>
            </p:nvSpPr>
            <p:spPr>
              <a:xfrm>
                <a:off x="0" y="0"/>
                <a:ext cx="1374870" cy="1374870"/>
              </a:xfrm>
              <a:prstGeom prst="ellipse">
                <a:avLst/>
              </a:prstGeom>
              <a:solidFill>
                <a:srgbClr val="F2ECEA"/>
              </a:solidFill>
              <a:ln cap="flat" cmpd="sng" w="12700">
                <a:solidFill>
                  <a:srgbClr val="FFFFFF"/>
                </a:solidFill>
                <a:prstDash val="solid"/>
                <a:miter lim="800000"/>
                <a:headEnd len="sm" w="sm" type="none"/>
                <a:tailEnd len="sm" w="sm" type="none"/>
              </a:ln>
            </p:spPr>
            <p:txBody>
              <a:bodyPr anchorCtr="0" anchor="ctr" bIns="45700" lIns="45700" spcFirstLastPara="1" rIns="45700" wrap="square" tIns="45700">
                <a:noAutofit/>
              </a:bodyPr>
              <a:lstStyle/>
              <a:p>
                <a:pPr indent="0" lvl="0" marL="0" marR="0" rtl="0" algn="ctr">
                  <a:lnSpc>
                    <a:spcPct val="90000"/>
                  </a:lnSpc>
                  <a:spcBef>
                    <a:spcPts val="0"/>
                  </a:spcBef>
                  <a:spcAft>
                    <a:spcPts val="0"/>
                  </a:spcAft>
                  <a:buClr>
                    <a:srgbClr val="FFFFFF"/>
                  </a:buClr>
                  <a:buSzPts val="1800"/>
                  <a:buFont typeface="Avenir"/>
                  <a:buNone/>
                </a:pPr>
                <a:r>
                  <a:t/>
                </a:r>
                <a:endParaRPr b="0" i="0" sz="1800" u="none" cap="none" strike="noStrike">
                  <a:solidFill>
                    <a:srgbClr val="FFFFFF"/>
                  </a:solidFill>
                  <a:latin typeface="Avenir"/>
                  <a:ea typeface="Avenir"/>
                  <a:cs typeface="Avenir"/>
                  <a:sym typeface="Avenir"/>
                </a:endParaRPr>
              </a:p>
            </p:txBody>
          </p:sp>
          <p:sp>
            <p:nvSpPr>
              <p:cNvPr id="555" name="Google Shape;555;p39"/>
              <p:cNvSpPr txBox="1"/>
              <p:nvPr/>
            </p:nvSpPr>
            <p:spPr>
              <a:xfrm>
                <a:off x="201345" y="379206"/>
                <a:ext cx="972181" cy="616459"/>
              </a:xfrm>
              <a:prstGeom prst="rect">
                <a:avLst/>
              </a:prstGeom>
              <a:noFill/>
              <a:ln>
                <a:noFill/>
              </a:ln>
            </p:spPr>
            <p:txBody>
              <a:bodyPr anchorCtr="0" anchor="ctr" bIns="21575" lIns="21575" spcFirstLastPara="1" rIns="21575" wrap="square" tIns="21575">
                <a:spAutoFit/>
              </a:bodyPr>
              <a:lstStyle/>
              <a:p>
                <a:pPr indent="0" lvl="0" marL="0" marR="0" rtl="0" algn="ctr">
                  <a:lnSpc>
                    <a:spcPct val="90000"/>
                  </a:lnSpc>
                  <a:spcBef>
                    <a:spcPts val="0"/>
                  </a:spcBef>
                  <a:spcAft>
                    <a:spcPts val="0"/>
                  </a:spcAft>
                  <a:buClr>
                    <a:srgbClr val="000000"/>
                  </a:buClr>
                  <a:buSzPts val="1700"/>
                  <a:buFont typeface="Avenir"/>
                  <a:buNone/>
                </a:pPr>
                <a:r>
                  <a:rPr b="0" i="0" lang="en-US" sz="1700" u="none" cap="none" strike="noStrike">
                    <a:solidFill>
                      <a:srgbClr val="000000"/>
                    </a:solidFill>
                    <a:latin typeface="Avenir"/>
                    <a:ea typeface="Avenir"/>
                    <a:cs typeface="Avenir"/>
                    <a:sym typeface="Avenir"/>
                  </a:rPr>
                  <a:t>President</a:t>
                </a:r>
                <a:endParaRPr b="0" i="0" sz="1800" u="none" cap="none" strike="noStrike">
                  <a:solidFill>
                    <a:srgbClr val="FFFFFF"/>
                  </a:solidFill>
                  <a:latin typeface="Avenir"/>
                  <a:ea typeface="Avenir"/>
                  <a:cs typeface="Avenir"/>
                  <a:sym typeface="Avenir"/>
                </a:endParaRPr>
              </a:p>
              <a:p>
                <a:pPr indent="0" lvl="0" marL="0" marR="0" rtl="0" algn="ctr">
                  <a:lnSpc>
                    <a:spcPct val="90000"/>
                  </a:lnSpc>
                  <a:spcBef>
                    <a:spcPts val="700"/>
                  </a:spcBef>
                  <a:spcAft>
                    <a:spcPts val="0"/>
                  </a:spcAft>
                  <a:buClr>
                    <a:srgbClr val="000000"/>
                  </a:buClr>
                  <a:buSzPts val="1700"/>
                  <a:buFont typeface="Avenir"/>
                  <a:buNone/>
                </a:pPr>
                <a:r>
                  <a:rPr b="0" i="0" lang="en-US" sz="1700" u="none" cap="none" strike="noStrike">
                    <a:solidFill>
                      <a:srgbClr val="000000"/>
                    </a:solidFill>
                    <a:latin typeface="Avenir"/>
                    <a:ea typeface="Avenir"/>
                    <a:cs typeface="Avenir"/>
                    <a:sym typeface="Avenir"/>
                  </a:rPr>
                  <a:t>Zeeshan</a:t>
                </a:r>
                <a:endParaRPr/>
              </a:p>
            </p:txBody>
          </p:sp>
        </p:grpSp>
        <p:grpSp>
          <p:nvGrpSpPr>
            <p:cNvPr id="556" name="Google Shape;556;p39"/>
            <p:cNvGrpSpPr/>
            <p:nvPr/>
          </p:nvGrpSpPr>
          <p:grpSpPr>
            <a:xfrm>
              <a:off x="1986549" y="-1"/>
              <a:ext cx="962413" cy="962413"/>
              <a:chOff x="-1" y="-1"/>
              <a:chExt cx="962412" cy="962412"/>
            </a:xfrm>
          </p:grpSpPr>
          <p:sp>
            <p:nvSpPr>
              <p:cNvPr id="557" name="Google Shape;557;p39"/>
              <p:cNvSpPr/>
              <p:nvPr/>
            </p:nvSpPr>
            <p:spPr>
              <a:xfrm>
                <a:off x="-1" y="-1"/>
                <a:ext cx="962412" cy="962412"/>
              </a:xfrm>
              <a:prstGeom prst="ellipse">
                <a:avLst/>
              </a:prstGeom>
              <a:solidFill>
                <a:schemeClr val="accent1"/>
              </a:solidFill>
              <a:ln cap="flat" cmpd="sng" w="12700">
                <a:solidFill>
                  <a:srgbClr val="FFFFFF"/>
                </a:solidFill>
                <a:prstDash val="solid"/>
                <a:miter lim="800000"/>
                <a:headEnd len="sm" w="sm" type="none"/>
                <a:tailEnd len="sm" w="sm" type="none"/>
              </a:ln>
            </p:spPr>
            <p:txBody>
              <a:bodyPr anchorCtr="0" anchor="ctr" bIns="45700" lIns="45700" spcFirstLastPara="1" rIns="45700" wrap="square" tIns="45700">
                <a:noAutofit/>
              </a:bodyPr>
              <a:lstStyle/>
              <a:p>
                <a:pPr indent="0" lvl="0" marL="0" marR="0" rtl="0" algn="ctr">
                  <a:lnSpc>
                    <a:spcPct val="90000"/>
                  </a:lnSpc>
                  <a:spcBef>
                    <a:spcPts val="0"/>
                  </a:spcBef>
                  <a:spcAft>
                    <a:spcPts val="0"/>
                  </a:spcAft>
                  <a:buClr>
                    <a:srgbClr val="FFFFFF"/>
                  </a:buClr>
                  <a:buSzPts val="1800"/>
                  <a:buFont typeface="Avenir"/>
                  <a:buNone/>
                </a:pPr>
                <a:r>
                  <a:t/>
                </a:r>
                <a:endParaRPr b="0" i="0" sz="1800" u="none" cap="none" strike="noStrike">
                  <a:solidFill>
                    <a:srgbClr val="FFFFFF"/>
                  </a:solidFill>
                  <a:latin typeface="Avenir"/>
                  <a:ea typeface="Avenir"/>
                  <a:cs typeface="Avenir"/>
                  <a:sym typeface="Avenir"/>
                </a:endParaRPr>
              </a:p>
            </p:txBody>
          </p:sp>
          <p:sp>
            <p:nvSpPr>
              <p:cNvPr id="558" name="Google Shape;558;p39"/>
              <p:cNvSpPr txBox="1"/>
              <p:nvPr/>
            </p:nvSpPr>
            <p:spPr>
              <a:xfrm>
                <a:off x="140941" y="329058"/>
                <a:ext cx="680526" cy="304293"/>
              </a:xfrm>
              <a:prstGeom prst="rect">
                <a:avLst/>
              </a:prstGeom>
              <a:noFill/>
              <a:ln>
                <a:noFill/>
              </a:ln>
            </p:spPr>
            <p:txBody>
              <a:bodyPr anchorCtr="0" anchor="ctr" bIns="10150" lIns="10150" spcFirstLastPara="1" rIns="10150" wrap="square" tIns="10150">
                <a:spAutoFit/>
              </a:bodyPr>
              <a:lstStyle/>
              <a:p>
                <a:pPr indent="0" lvl="0" marL="0" marR="0" rtl="0" algn="ctr">
                  <a:lnSpc>
                    <a:spcPct val="90000"/>
                  </a:lnSpc>
                  <a:spcBef>
                    <a:spcPts val="0"/>
                  </a:spcBef>
                  <a:spcAft>
                    <a:spcPts val="0"/>
                  </a:spcAft>
                  <a:buClr>
                    <a:srgbClr val="FFFFFF"/>
                  </a:buClr>
                  <a:buSzPts val="800"/>
                  <a:buFont typeface="Avenir"/>
                  <a:buNone/>
                </a:pPr>
                <a:r>
                  <a:rPr b="0" i="0" lang="en-US" sz="800" u="none" cap="none" strike="noStrike">
                    <a:solidFill>
                      <a:srgbClr val="FFFFFF"/>
                    </a:solidFill>
                    <a:latin typeface="Avenir"/>
                    <a:ea typeface="Avenir"/>
                    <a:cs typeface="Avenir"/>
                    <a:sym typeface="Avenir"/>
                  </a:rPr>
                  <a:t>Treasurer</a:t>
                </a:r>
                <a:endParaRPr/>
              </a:p>
              <a:p>
                <a:pPr indent="0" lvl="0" marL="0" marR="0" rtl="0" algn="ctr">
                  <a:lnSpc>
                    <a:spcPct val="90000"/>
                  </a:lnSpc>
                  <a:spcBef>
                    <a:spcPts val="300"/>
                  </a:spcBef>
                  <a:spcAft>
                    <a:spcPts val="0"/>
                  </a:spcAft>
                  <a:buClr>
                    <a:srgbClr val="FFFFFF"/>
                  </a:buClr>
                  <a:buSzPts val="800"/>
                  <a:buFont typeface="Avenir"/>
                  <a:buNone/>
                </a:pPr>
                <a:r>
                  <a:rPr b="0" i="0" lang="en-US" sz="800" u="none" cap="none" strike="noStrike">
                    <a:solidFill>
                      <a:srgbClr val="FFFFFF"/>
                    </a:solidFill>
                    <a:latin typeface="Avenir"/>
                    <a:ea typeface="Avenir"/>
                    <a:cs typeface="Avenir"/>
                    <a:sym typeface="Avenir"/>
                  </a:rPr>
                  <a:t>Yesh</a:t>
                </a:r>
                <a:endParaRPr/>
              </a:p>
            </p:txBody>
          </p:sp>
        </p:grpSp>
        <p:grpSp>
          <p:nvGrpSpPr>
            <p:cNvPr id="559" name="Google Shape;559;p39"/>
            <p:cNvGrpSpPr/>
            <p:nvPr/>
          </p:nvGrpSpPr>
          <p:grpSpPr>
            <a:xfrm>
              <a:off x="3391252" y="581846"/>
              <a:ext cx="962413" cy="962413"/>
              <a:chOff x="-1" y="-1"/>
              <a:chExt cx="962412" cy="962412"/>
            </a:xfrm>
          </p:grpSpPr>
          <p:sp>
            <p:nvSpPr>
              <p:cNvPr id="560" name="Google Shape;560;p39"/>
              <p:cNvSpPr/>
              <p:nvPr/>
            </p:nvSpPr>
            <p:spPr>
              <a:xfrm>
                <a:off x="-1" y="-1"/>
                <a:ext cx="962412" cy="962412"/>
              </a:xfrm>
              <a:prstGeom prst="ellipse">
                <a:avLst/>
              </a:prstGeom>
              <a:solidFill>
                <a:schemeClr val="accent1"/>
              </a:solidFill>
              <a:ln cap="flat" cmpd="sng" w="12700">
                <a:solidFill>
                  <a:srgbClr val="FFFFFF"/>
                </a:solidFill>
                <a:prstDash val="solid"/>
                <a:miter lim="800000"/>
                <a:headEnd len="sm" w="sm" type="none"/>
                <a:tailEnd len="sm" w="sm" type="none"/>
              </a:ln>
            </p:spPr>
            <p:txBody>
              <a:bodyPr anchorCtr="0" anchor="ctr" bIns="45700" lIns="45700" spcFirstLastPara="1" rIns="45700" wrap="square" tIns="45700">
                <a:noAutofit/>
              </a:bodyPr>
              <a:lstStyle/>
              <a:p>
                <a:pPr indent="0" lvl="0" marL="0" marR="0" rtl="0" algn="ctr">
                  <a:lnSpc>
                    <a:spcPct val="90000"/>
                  </a:lnSpc>
                  <a:spcBef>
                    <a:spcPts val="0"/>
                  </a:spcBef>
                  <a:spcAft>
                    <a:spcPts val="0"/>
                  </a:spcAft>
                  <a:buClr>
                    <a:srgbClr val="FFFFFF"/>
                  </a:buClr>
                  <a:buSzPts val="1800"/>
                  <a:buFont typeface="Avenir"/>
                  <a:buNone/>
                </a:pPr>
                <a:r>
                  <a:t/>
                </a:r>
                <a:endParaRPr b="0" i="0" sz="1800" u="none" cap="none" strike="noStrike">
                  <a:solidFill>
                    <a:srgbClr val="FFFFFF"/>
                  </a:solidFill>
                  <a:latin typeface="Avenir"/>
                  <a:ea typeface="Avenir"/>
                  <a:cs typeface="Avenir"/>
                  <a:sym typeface="Avenir"/>
                </a:endParaRPr>
              </a:p>
            </p:txBody>
          </p:sp>
          <p:sp>
            <p:nvSpPr>
              <p:cNvPr id="561" name="Google Shape;561;p39"/>
              <p:cNvSpPr txBox="1"/>
              <p:nvPr/>
            </p:nvSpPr>
            <p:spPr>
              <a:xfrm>
                <a:off x="140941" y="329058"/>
                <a:ext cx="680526" cy="304293"/>
              </a:xfrm>
              <a:prstGeom prst="rect">
                <a:avLst/>
              </a:prstGeom>
              <a:noFill/>
              <a:ln>
                <a:noFill/>
              </a:ln>
            </p:spPr>
            <p:txBody>
              <a:bodyPr anchorCtr="0" anchor="ctr" bIns="10150" lIns="10150" spcFirstLastPara="1" rIns="10150" wrap="square" tIns="10150">
                <a:spAutoFit/>
              </a:bodyPr>
              <a:lstStyle/>
              <a:p>
                <a:pPr indent="0" lvl="0" marL="0" marR="0" rtl="0" algn="ctr">
                  <a:lnSpc>
                    <a:spcPct val="90000"/>
                  </a:lnSpc>
                  <a:spcBef>
                    <a:spcPts val="0"/>
                  </a:spcBef>
                  <a:spcAft>
                    <a:spcPts val="0"/>
                  </a:spcAft>
                  <a:buClr>
                    <a:srgbClr val="FFFFFF"/>
                  </a:buClr>
                  <a:buSzPts val="800"/>
                  <a:buFont typeface="Avenir"/>
                  <a:buNone/>
                </a:pPr>
                <a:r>
                  <a:rPr b="0" i="0" lang="en-US" sz="800" u="none" cap="none" strike="noStrike">
                    <a:solidFill>
                      <a:srgbClr val="FFFFFF"/>
                    </a:solidFill>
                    <a:latin typeface="Avenir"/>
                    <a:ea typeface="Avenir"/>
                    <a:cs typeface="Avenir"/>
                    <a:sym typeface="Avenir"/>
                  </a:rPr>
                  <a:t>Secretary</a:t>
                </a:r>
                <a:endParaRPr/>
              </a:p>
              <a:p>
                <a:pPr indent="0" lvl="0" marL="0" marR="0" rtl="0" algn="ctr">
                  <a:lnSpc>
                    <a:spcPct val="90000"/>
                  </a:lnSpc>
                  <a:spcBef>
                    <a:spcPts val="300"/>
                  </a:spcBef>
                  <a:spcAft>
                    <a:spcPts val="0"/>
                  </a:spcAft>
                  <a:buClr>
                    <a:srgbClr val="FFFFFF"/>
                  </a:buClr>
                  <a:buSzPts val="800"/>
                  <a:buFont typeface="Avenir"/>
                  <a:buNone/>
                </a:pPr>
                <a:r>
                  <a:rPr b="0" i="0" lang="en-US" sz="800" u="none" cap="none" strike="noStrike">
                    <a:solidFill>
                      <a:srgbClr val="FFFFFF"/>
                    </a:solidFill>
                    <a:latin typeface="Avenir"/>
                    <a:ea typeface="Avenir"/>
                    <a:cs typeface="Avenir"/>
                    <a:sym typeface="Avenir"/>
                  </a:rPr>
                  <a:t>Nitin</a:t>
                </a:r>
                <a:endParaRPr/>
              </a:p>
            </p:txBody>
          </p:sp>
        </p:grpSp>
        <p:grpSp>
          <p:nvGrpSpPr>
            <p:cNvPr id="562" name="Google Shape;562;p39"/>
            <p:cNvGrpSpPr/>
            <p:nvPr/>
          </p:nvGrpSpPr>
          <p:grpSpPr>
            <a:xfrm>
              <a:off x="3973099" y="1986548"/>
              <a:ext cx="962413" cy="962414"/>
              <a:chOff x="-1" y="-1"/>
              <a:chExt cx="962412" cy="962412"/>
            </a:xfrm>
          </p:grpSpPr>
          <p:sp>
            <p:nvSpPr>
              <p:cNvPr id="563" name="Google Shape;563;p39"/>
              <p:cNvSpPr/>
              <p:nvPr/>
            </p:nvSpPr>
            <p:spPr>
              <a:xfrm>
                <a:off x="-1" y="-1"/>
                <a:ext cx="962412" cy="962412"/>
              </a:xfrm>
              <a:prstGeom prst="ellipse">
                <a:avLst/>
              </a:prstGeom>
              <a:solidFill>
                <a:schemeClr val="accent1"/>
              </a:solidFill>
              <a:ln cap="flat" cmpd="sng" w="12700">
                <a:solidFill>
                  <a:srgbClr val="FFFFFF"/>
                </a:solidFill>
                <a:prstDash val="solid"/>
                <a:miter lim="800000"/>
                <a:headEnd len="sm" w="sm" type="none"/>
                <a:tailEnd len="sm" w="sm" type="none"/>
              </a:ln>
            </p:spPr>
            <p:txBody>
              <a:bodyPr anchorCtr="0" anchor="ctr" bIns="45700" lIns="45700" spcFirstLastPara="1" rIns="45700" wrap="square" tIns="45700">
                <a:noAutofit/>
              </a:bodyPr>
              <a:lstStyle/>
              <a:p>
                <a:pPr indent="0" lvl="0" marL="0" marR="0" rtl="0" algn="ctr">
                  <a:lnSpc>
                    <a:spcPct val="90000"/>
                  </a:lnSpc>
                  <a:spcBef>
                    <a:spcPts val="0"/>
                  </a:spcBef>
                  <a:spcAft>
                    <a:spcPts val="0"/>
                  </a:spcAft>
                  <a:buClr>
                    <a:srgbClr val="FFFFFF"/>
                  </a:buClr>
                  <a:buSzPts val="1800"/>
                  <a:buFont typeface="Avenir"/>
                  <a:buNone/>
                </a:pPr>
                <a:r>
                  <a:t/>
                </a:r>
                <a:endParaRPr b="0" i="0" sz="1800" u="none" cap="none" strike="noStrike">
                  <a:solidFill>
                    <a:srgbClr val="FFFFFF"/>
                  </a:solidFill>
                  <a:latin typeface="Avenir"/>
                  <a:ea typeface="Avenir"/>
                  <a:cs typeface="Avenir"/>
                  <a:sym typeface="Avenir"/>
                </a:endParaRPr>
              </a:p>
            </p:txBody>
          </p:sp>
          <p:sp>
            <p:nvSpPr>
              <p:cNvPr id="564" name="Google Shape;564;p39"/>
              <p:cNvSpPr txBox="1"/>
              <p:nvPr/>
            </p:nvSpPr>
            <p:spPr>
              <a:xfrm>
                <a:off x="140942" y="271908"/>
                <a:ext cx="680526" cy="418593"/>
              </a:xfrm>
              <a:prstGeom prst="rect">
                <a:avLst/>
              </a:prstGeom>
              <a:noFill/>
              <a:ln>
                <a:noFill/>
              </a:ln>
            </p:spPr>
            <p:txBody>
              <a:bodyPr anchorCtr="0" anchor="ctr" bIns="10150" lIns="10150" spcFirstLastPara="1" rIns="10150" wrap="square" tIns="10150">
                <a:spAutoFit/>
              </a:bodyPr>
              <a:lstStyle/>
              <a:p>
                <a:pPr indent="0" lvl="0" marL="0" marR="0" rtl="0" algn="ctr">
                  <a:lnSpc>
                    <a:spcPct val="90000"/>
                  </a:lnSpc>
                  <a:spcBef>
                    <a:spcPts val="0"/>
                  </a:spcBef>
                  <a:spcAft>
                    <a:spcPts val="0"/>
                  </a:spcAft>
                  <a:buClr>
                    <a:srgbClr val="FFFFFF"/>
                  </a:buClr>
                  <a:buSzPts val="800"/>
                  <a:buFont typeface="Avenir"/>
                  <a:buNone/>
                </a:pPr>
                <a:r>
                  <a:rPr b="0" i="0" lang="en-US" sz="800" u="none" cap="none" strike="noStrike">
                    <a:solidFill>
                      <a:srgbClr val="FFFFFF"/>
                    </a:solidFill>
                    <a:latin typeface="Avenir"/>
                    <a:ea typeface="Avenir"/>
                    <a:cs typeface="Avenir"/>
                    <a:sym typeface="Avenir"/>
                  </a:rPr>
                  <a:t>Youth &amp; Women</a:t>
                </a:r>
                <a:endParaRPr/>
              </a:p>
              <a:p>
                <a:pPr indent="0" lvl="0" marL="0" marR="0" rtl="0" algn="ctr">
                  <a:lnSpc>
                    <a:spcPct val="90000"/>
                  </a:lnSpc>
                  <a:spcBef>
                    <a:spcPts val="300"/>
                  </a:spcBef>
                  <a:spcAft>
                    <a:spcPts val="0"/>
                  </a:spcAft>
                  <a:buClr>
                    <a:srgbClr val="FFFFFF"/>
                  </a:buClr>
                  <a:buSzPts val="800"/>
                  <a:buFont typeface="Avenir"/>
                  <a:buNone/>
                </a:pPr>
                <a:r>
                  <a:rPr b="0" i="0" lang="en-US" sz="800" u="none" cap="none" strike="noStrike">
                    <a:solidFill>
                      <a:srgbClr val="FFFFFF"/>
                    </a:solidFill>
                    <a:latin typeface="Avenir"/>
                    <a:ea typeface="Avenir"/>
                    <a:cs typeface="Avenir"/>
                    <a:sym typeface="Avenir"/>
                  </a:rPr>
                  <a:t>- Sai &amp; Ranga </a:t>
                </a:r>
                <a:endParaRPr/>
              </a:p>
            </p:txBody>
          </p:sp>
        </p:grpSp>
        <p:grpSp>
          <p:nvGrpSpPr>
            <p:cNvPr id="565" name="Google Shape;565;p39"/>
            <p:cNvGrpSpPr/>
            <p:nvPr/>
          </p:nvGrpSpPr>
          <p:grpSpPr>
            <a:xfrm>
              <a:off x="3391252" y="3391252"/>
              <a:ext cx="962413" cy="962413"/>
              <a:chOff x="-1" y="-1"/>
              <a:chExt cx="962412" cy="962412"/>
            </a:xfrm>
          </p:grpSpPr>
          <p:sp>
            <p:nvSpPr>
              <p:cNvPr id="566" name="Google Shape;566;p39"/>
              <p:cNvSpPr/>
              <p:nvPr/>
            </p:nvSpPr>
            <p:spPr>
              <a:xfrm>
                <a:off x="-1" y="-1"/>
                <a:ext cx="962412" cy="962412"/>
              </a:xfrm>
              <a:prstGeom prst="ellipse">
                <a:avLst/>
              </a:prstGeom>
              <a:solidFill>
                <a:schemeClr val="accent2"/>
              </a:solidFill>
              <a:ln cap="flat" cmpd="sng" w="12700">
                <a:solidFill>
                  <a:srgbClr val="FFFFFF"/>
                </a:solidFill>
                <a:prstDash val="solid"/>
                <a:miter lim="800000"/>
                <a:headEnd len="sm" w="sm" type="none"/>
                <a:tailEnd len="sm" w="sm" type="none"/>
              </a:ln>
            </p:spPr>
            <p:txBody>
              <a:bodyPr anchorCtr="0" anchor="ctr" bIns="45700" lIns="45700" spcFirstLastPara="1" rIns="45700" wrap="square" tIns="45700">
                <a:noAutofit/>
              </a:bodyPr>
              <a:lstStyle/>
              <a:p>
                <a:pPr indent="0" lvl="0" marL="0" marR="0" rtl="0" algn="ctr">
                  <a:lnSpc>
                    <a:spcPct val="90000"/>
                  </a:lnSpc>
                  <a:spcBef>
                    <a:spcPts val="0"/>
                  </a:spcBef>
                  <a:spcAft>
                    <a:spcPts val="0"/>
                  </a:spcAft>
                  <a:buClr>
                    <a:srgbClr val="FFFFFF"/>
                  </a:buClr>
                  <a:buSzPts val="1800"/>
                  <a:buFont typeface="Avenir"/>
                  <a:buNone/>
                </a:pPr>
                <a:r>
                  <a:t/>
                </a:r>
                <a:endParaRPr b="0" i="0" sz="1800" u="none" cap="none" strike="noStrike">
                  <a:solidFill>
                    <a:srgbClr val="FFFFFF"/>
                  </a:solidFill>
                  <a:latin typeface="Avenir"/>
                  <a:ea typeface="Avenir"/>
                  <a:cs typeface="Avenir"/>
                  <a:sym typeface="Avenir"/>
                </a:endParaRPr>
              </a:p>
            </p:txBody>
          </p:sp>
          <p:sp>
            <p:nvSpPr>
              <p:cNvPr id="567" name="Google Shape;567;p39"/>
              <p:cNvSpPr txBox="1"/>
              <p:nvPr/>
            </p:nvSpPr>
            <p:spPr>
              <a:xfrm>
                <a:off x="140941" y="271908"/>
                <a:ext cx="680526" cy="418593"/>
              </a:xfrm>
              <a:prstGeom prst="rect">
                <a:avLst/>
              </a:prstGeom>
              <a:noFill/>
              <a:ln>
                <a:noFill/>
              </a:ln>
            </p:spPr>
            <p:txBody>
              <a:bodyPr anchorCtr="0" anchor="ctr" bIns="10150" lIns="10150" spcFirstLastPara="1" rIns="10150" wrap="square" tIns="10150">
                <a:spAutoFit/>
              </a:bodyPr>
              <a:lstStyle/>
              <a:p>
                <a:pPr indent="0" lvl="0" marL="0" marR="0" rtl="0" algn="ctr">
                  <a:lnSpc>
                    <a:spcPct val="90000"/>
                  </a:lnSpc>
                  <a:spcBef>
                    <a:spcPts val="0"/>
                  </a:spcBef>
                  <a:spcAft>
                    <a:spcPts val="0"/>
                  </a:spcAft>
                  <a:buClr>
                    <a:srgbClr val="FFFFFF"/>
                  </a:buClr>
                  <a:buSzPts val="800"/>
                  <a:buFont typeface="Avenir"/>
                  <a:buNone/>
                </a:pPr>
                <a:r>
                  <a:rPr b="0" i="0" lang="en-US" sz="800" u="none" cap="none" strike="noStrike">
                    <a:solidFill>
                      <a:srgbClr val="FFFFFF"/>
                    </a:solidFill>
                    <a:latin typeface="Avenir"/>
                    <a:ea typeface="Avenir"/>
                    <a:cs typeface="Avenir"/>
                    <a:sym typeface="Avenir"/>
                  </a:rPr>
                  <a:t>1 Rep from SelCom</a:t>
                </a:r>
                <a:endParaRPr/>
              </a:p>
              <a:p>
                <a:pPr indent="0" lvl="0" marL="0" marR="0" rtl="0" algn="ctr">
                  <a:lnSpc>
                    <a:spcPct val="90000"/>
                  </a:lnSpc>
                  <a:spcBef>
                    <a:spcPts val="300"/>
                  </a:spcBef>
                  <a:spcAft>
                    <a:spcPts val="0"/>
                  </a:spcAft>
                  <a:buClr>
                    <a:srgbClr val="FFFFFF"/>
                  </a:buClr>
                  <a:buSzPts val="800"/>
                  <a:buFont typeface="Avenir"/>
                  <a:buNone/>
                </a:pPr>
                <a:r>
                  <a:rPr b="0" i="0" lang="en-US" sz="800" u="none" cap="none" strike="noStrike">
                    <a:solidFill>
                      <a:srgbClr val="FFFFFF"/>
                    </a:solidFill>
                    <a:latin typeface="Avenir"/>
                    <a:ea typeface="Avenir"/>
                    <a:cs typeface="Avenir"/>
                    <a:sym typeface="Avenir"/>
                  </a:rPr>
                  <a:t>Sanjeev</a:t>
                </a:r>
                <a:endParaRPr/>
              </a:p>
            </p:txBody>
          </p:sp>
        </p:grpSp>
        <p:grpSp>
          <p:nvGrpSpPr>
            <p:cNvPr id="568" name="Google Shape;568;p39"/>
            <p:cNvGrpSpPr/>
            <p:nvPr/>
          </p:nvGrpSpPr>
          <p:grpSpPr>
            <a:xfrm>
              <a:off x="1986549" y="3973100"/>
              <a:ext cx="962413" cy="962413"/>
              <a:chOff x="-1" y="-1"/>
              <a:chExt cx="962412" cy="962412"/>
            </a:xfrm>
          </p:grpSpPr>
          <p:sp>
            <p:nvSpPr>
              <p:cNvPr id="569" name="Google Shape;569;p39"/>
              <p:cNvSpPr/>
              <p:nvPr/>
            </p:nvSpPr>
            <p:spPr>
              <a:xfrm>
                <a:off x="-1" y="-1"/>
                <a:ext cx="962412" cy="962412"/>
              </a:xfrm>
              <a:prstGeom prst="ellipse">
                <a:avLst/>
              </a:prstGeom>
              <a:solidFill>
                <a:schemeClr val="accent2"/>
              </a:solidFill>
              <a:ln cap="flat" cmpd="sng" w="12700">
                <a:solidFill>
                  <a:srgbClr val="FFFFFF"/>
                </a:solidFill>
                <a:prstDash val="solid"/>
                <a:miter lim="800000"/>
                <a:headEnd len="sm" w="sm" type="none"/>
                <a:tailEnd len="sm" w="sm" type="none"/>
              </a:ln>
            </p:spPr>
            <p:txBody>
              <a:bodyPr anchorCtr="0" anchor="ctr" bIns="45700" lIns="45700" spcFirstLastPara="1" rIns="45700" wrap="square" tIns="45700">
                <a:noAutofit/>
              </a:bodyPr>
              <a:lstStyle/>
              <a:p>
                <a:pPr indent="0" lvl="0" marL="0" marR="0" rtl="0" algn="ctr">
                  <a:lnSpc>
                    <a:spcPct val="90000"/>
                  </a:lnSpc>
                  <a:spcBef>
                    <a:spcPts val="0"/>
                  </a:spcBef>
                  <a:spcAft>
                    <a:spcPts val="0"/>
                  </a:spcAft>
                  <a:buClr>
                    <a:srgbClr val="FFFFFF"/>
                  </a:buClr>
                  <a:buSzPts val="1800"/>
                  <a:buFont typeface="Avenir"/>
                  <a:buNone/>
                </a:pPr>
                <a:r>
                  <a:t/>
                </a:r>
                <a:endParaRPr b="0" i="0" sz="1800" u="none" cap="none" strike="noStrike">
                  <a:solidFill>
                    <a:srgbClr val="FFFFFF"/>
                  </a:solidFill>
                  <a:latin typeface="Avenir"/>
                  <a:ea typeface="Avenir"/>
                  <a:cs typeface="Avenir"/>
                  <a:sym typeface="Avenir"/>
                </a:endParaRPr>
              </a:p>
            </p:txBody>
          </p:sp>
          <p:sp>
            <p:nvSpPr>
              <p:cNvPr id="570" name="Google Shape;570;p39"/>
              <p:cNvSpPr txBox="1"/>
              <p:nvPr/>
            </p:nvSpPr>
            <p:spPr>
              <a:xfrm>
                <a:off x="140941" y="271908"/>
                <a:ext cx="680526" cy="418593"/>
              </a:xfrm>
              <a:prstGeom prst="rect">
                <a:avLst/>
              </a:prstGeom>
              <a:noFill/>
              <a:ln>
                <a:noFill/>
              </a:ln>
            </p:spPr>
            <p:txBody>
              <a:bodyPr anchorCtr="0" anchor="ctr" bIns="10150" lIns="10150" spcFirstLastPara="1" rIns="10150" wrap="square" tIns="10150">
                <a:spAutoFit/>
              </a:bodyPr>
              <a:lstStyle/>
              <a:p>
                <a:pPr indent="0" lvl="0" marL="0" marR="0" rtl="0" algn="ctr">
                  <a:lnSpc>
                    <a:spcPct val="90000"/>
                  </a:lnSpc>
                  <a:spcBef>
                    <a:spcPts val="0"/>
                  </a:spcBef>
                  <a:spcAft>
                    <a:spcPts val="0"/>
                  </a:spcAft>
                  <a:buClr>
                    <a:srgbClr val="FFFFFF"/>
                  </a:buClr>
                  <a:buSzPts val="800"/>
                  <a:buFont typeface="Avenir"/>
                  <a:buNone/>
                </a:pPr>
                <a:r>
                  <a:rPr b="0" i="0" lang="en-US" sz="800" u="none" cap="none" strike="noStrike">
                    <a:solidFill>
                      <a:srgbClr val="FFFFFF"/>
                    </a:solidFill>
                    <a:latin typeface="Avenir"/>
                    <a:ea typeface="Avenir"/>
                    <a:cs typeface="Avenir"/>
                    <a:sym typeface="Avenir"/>
                  </a:rPr>
                  <a:t>Captain – Lions</a:t>
                </a:r>
                <a:endParaRPr/>
              </a:p>
              <a:p>
                <a:pPr indent="0" lvl="0" marL="0" marR="0" rtl="0" algn="ctr">
                  <a:lnSpc>
                    <a:spcPct val="90000"/>
                  </a:lnSpc>
                  <a:spcBef>
                    <a:spcPts val="300"/>
                  </a:spcBef>
                  <a:spcAft>
                    <a:spcPts val="0"/>
                  </a:spcAft>
                  <a:buClr>
                    <a:srgbClr val="FFFFFF"/>
                  </a:buClr>
                  <a:buSzPts val="800"/>
                  <a:buFont typeface="Avenir"/>
                  <a:buNone/>
                </a:pPr>
                <a:r>
                  <a:rPr b="0" i="0" lang="en-US" sz="800" u="none" cap="none" strike="noStrike">
                    <a:solidFill>
                      <a:srgbClr val="FFFFFF"/>
                    </a:solidFill>
                    <a:latin typeface="Avenir"/>
                    <a:ea typeface="Avenir"/>
                    <a:cs typeface="Avenir"/>
                    <a:sym typeface="Avenir"/>
                  </a:rPr>
                  <a:t>Satya</a:t>
                </a:r>
                <a:endParaRPr/>
              </a:p>
            </p:txBody>
          </p:sp>
        </p:grpSp>
        <p:grpSp>
          <p:nvGrpSpPr>
            <p:cNvPr id="571" name="Google Shape;571;p39"/>
            <p:cNvGrpSpPr/>
            <p:nvPr/>
          </p:nvGrpSpPr>
          <p:grpSpPr>
            <a:xfrm>
              <a:off x="581846" y="3391252"/>
              <a:ext cx="962413" cy="962413"/>
              <a:chOff x="-1" y="-1"/>
              <a:chExt cx="962412" cy="962412"/>
            </a:xfrm>
          </p:grpSpPr>
          <p:sp>
            <p:nvSpPr>
              <p:cNvPr id="572" name="Google Shape;572;p39"/>
              <p:cNvSpPr/>
              <p:nvPr/>
            </p:nvSpPr>
            <p:spPr>
              <a:xfrm>
                <a:off x="-1" y="-1"/>
                <a:ext cx="962412" cy="962412"/>
              </a:xfrm>
              <a:prstGeom prst="ellipse">
                <a:avLst/>
              </a:prstGeom>
              <a:solidFill>
                <a:schemeClr val="accent2"/>
              </a:solidFill>
              <a:ln cap="flat" cmpd="sng" w="12700">
                <a:solidFill>
                  <a:srgbClr val="FFFFFF"/>
                </a:solidFill>
                <a:prstDash val="solid"/>
                <a:miter lim="800000"/>
                <a:headEnd len="sm" w="sm" type="none"/>
                <a:tailEnd len="sm" w="sm" type="none"/>
              </a:ln>
            </p:spPr>
            <p:txBody>
              <a:bodyPr anchorCtr="0" anchor="ctr" bIns="45700" lIns="45700" spcFirstLastPara="1" rIns="45700" wrap="square" tIns="45700">
                <a:noAutofit/>
              </a:bodyPr>
              <a:lstStyle/>
              <a:p>
                <a:pPr indent="0" lvl="0" marL="0" marR="0" rtl="0" algn="ctr">
                  <a:lnSpc>
                    <a:spcPct val="90000"/>
                  </a:lnSpc>
                  <a:spcBef>
                    <a:spcPts val="0"/>
                  </a:spcBef>
                  <a:spcAft>
                    <a:spcPts val="0"/>
                  </a:spcAft>
                  <a:buClr>
                    <a:srgbClr val="FFFFFF"/>
                  </a:buClr>
                  <a:buSzPts val="1800"/>
                  <a:buFont typeface="Avenir"/>
                  <a:buNone/>
                </a:pPr>
                <a:r>
                  <a:t/>
                </a:r>
                <a:endParaRPr b="0" i="0" sz="1800" u="none" cap="none" strike="noStrike">
                  <a:solidFill>
                    <a:srgbClr val="FFFFFF"/>
                  </a:solidFill>
                  <a:latin typeface="Avenir"/>
                  <a:ea typeface="Avenir"/>
                  <a:cs typeface="Avenir"/>
                  <a:sym typeface="Avenir"/>
                </a:endParaRPr>
              </a:p>
            </p:txBody>
          </p:sp>
          <p:sp>
            <p:nvSpPr>
              <p:cNvPr id="573" name="Google Shape;573;p39"/>
              <p:cNvSpPr txBox="1"/>
              <p:nvPr/>
            </p:nvSpPr>
            <p:spPr>
              <a:xfrm>
                <a:off x="140941" y="271908"/>
                <a:ext cx="680526" cy="418593"/>
              </a:xfrm>
              <a:prstGeom prst="rect">
                <a:avLst/>
              </a:prstGeom>
              <a:noFill/>
              <a:ln>
                <a:noFill/>
              </a:ln>
            </p:spPr>
            <p:txBody>
              <a:bodyPr anchorCtr="0" anchor="ctr" bIns="10150" lIns="10150" spcFirstLastPara="1" rIns="10150" wrap="square" tIns="10150">
                <a:spAutoFit/>
              </a:bodyPr>
              <a:lstStyle/>
              <a:p>
                <a:pPr indent="0" lvl="0" marL="0" marR="0" rtl="0" algn="ctr">
                  <a:lnSpc>
                    <a:spcPct val="90000"/>
                  </a:lnSpc>
                  <a:spcBef>
                    <a:spcPts val="0"/>
                  </a:spcBef>
                  <a:spcAft>
                    <a:spcPts val="0"/>
                  </a:spcAft>
                  <a:buClr>
                    <a:srgbClr val="FFFFFF"/>
                  </a:buClr>
                  <a:buSzPts val="800"/>
                  <a:buFont typeface="Avenir"/>
                  <a:buNone/>
                </a:pPr>
                <a:r>
                  <a:rPr b="0" i="0" lang="en-US" sz="800" u="none" cap="none" strike="noStrike">
                    <a:solidFill>
                      <a:srgbClr val="FFFFFF"/>
                    </a:solidFill>
                    <a:latin typeface="Avenir"/>
                    <a:ea typeface="Avenir"/>
                    <a:cs typeface="Avenir"/>
                    <a:sym typeface="Avenir"/>
                  </a:rPr>
                  <a:t>Captain – Falcons</a:t>
                </a:r>
                <a:endParaRPr/>
              </a:p>
              <a:p>
                <a:pPr indent="0" lvl="0" marL="0" marR="0" rtl="0" algn="ctr">
                  <a:lnSpc>
                    <a:spcPct val="90000"/>
                  </a:lnSpc>
                  <a:spcBef>
                    <a:spcPts val="300"/>
                  </a:spcBef>
                  <a:spcAft>
                    <a:spcPts val="0"/>
                  </a:spcAft>
                  <a:buClr>
                    <a:srgbClr val="FFFFFF"/>
                  </a:buClr>
                  <a:buSzPts val="800"/>
                  <a:buFont typeface="Avenir"/>
                  <a:buNone/>
                </a:pPr>
                <a:r>
                  <a:rPr b="0" i="0" lang="en-US" sz="800" u="none" cap="none" strike="noStrike">
                    <a:solidFill>
                      <a:srgbClr val="FFFFFF"/>
                    </a:solidFill>
                    <a:latin typeface="Avenir"/>
                    <a:ea typeface="Avenir"/>
                    <a:cs typeface="Avenir"/>
                    <a:sym typeface="Avenir"/>
                  </a:rPr>
                  <a:t>Rohit Verma</a:t>
                </a:r>
                <a:endParaRPr/>
              </a:p>
            </p:txBody>
          </p:sp>
        </p:grpSp>
        <p:grpSp>
          <p:nvGrpSpPr>
            <p:cNvPr id="574" name="Google Shape;574;p39"/>
            <p:cNvGrpSpPr/>
            <p:nvPr/>
          </p:nvGrpSpPr>
          <p:grpSpPr>
            <a:xfrm>
              <a:off x="-1" y="1986548"/>
              <a:ext cx="962413" cy="962414"/>
              <a:chOff x="-1" y="-1"/>
              <a:chExt cx="962412" cy="962412"/>
            </a:xfrm>
          </p:grpSpPr>
          <p:sp>
            <p:nvSpPr>
              <p:cNvPr id="575" name="Google Shape;575;p39"/>
              <p:cNvSpPr/>
              <p:nvPr/>
            </p:nvSpPr>
            <p:spPr>
              <a:xfrm>
                <a:off x="-1" y="-1"/>
                <a:ext cx="962412" cy="962412"/>
              </a:xfrm>
              <a:prstGeom prst="ellipse">
                <a:avLst/>
              </a:prstGeom>
              <a:solidFill>
                <a:schemeClr val="accent2"/>
              </a:solidFill>
              <a:ln cap="flat" cmpd="sng" w="12700">
                <a:solidFill>
                  <a:srgbClr val="FFFFFF"/>
                </a:solidFill>
                <a:prstDash val="solid"/>
                <a:miter lim="800000"/>
                <a:headEnd len="sm" w="sm" type="none"/>
                <a:tailEnd len="sm" w="sm" type="none"/>
              </a:ln>
            </p:spPr>
            <p:txBody>
              <a:bodyPr anchorCtr="0" anchor="ctr" bIns="45700" lIns="45700" spcFirstLastPara="1" rIns="45700" wrap="square" tIns="45700">
                <a:noAutofit/>
              </a:bodyPr>
              <a:lstStyle/>
              <a:p>
                <a:pPr indent="0" lvl="0" marL="0" marR="0" rtl="0" algn="ctr">
                  <a:lnSpc>
                    <a:spcPct val="90000"/>
                  </a:lnSpc>
                  <a:spcBef>
                    <a:spcPts val="0"/>
                  </a:spcBef>
                  <a:spcAft>
                    <a:spcPts val="0"/>
                  </a:spcAft>
                  <a:buClr>
                    <a:srgbClr val="FFFFFF"/>
                  </a:buClr>
                  <a:buSzPts val="1800"/>
                  <a:buFont typeface="Avenir"/>
                  <a:buNone/>
                </a:pPr>
                <a:r>
                  <a:t/>
                </a:r>
                <a:endParaRPr b="0" i="0" sz="1800" u="none" cap="none" strike="noStrike">
                  <a:solidFill>
                    <a:srgbClr val="FFFFFF"/>
                  </a:solidFill>
                  <a:latin typeface="Avenir"/>
                  <a:ea typeface="Avenir"/>
                  <a:cs typeface="Avenir"/>
                  <a:sym typeface="Avenir"/>
                </a:endParaRPr>
              </a:p>
            </p:txBody>
          </p:sp>
          <p:sp>
            <p:nvSpPr>
              <p:cNvPr id="576" name="Google Shape;576;p39"/>
              <p:cNvSpPr txBox="1"/>
              <p:nvPr/>
            </p:nvSpPr>
            <p:spPr>
              <a:xfrm>
                <a:off x="140941" y="214758"/>
                <a:ext cx="680526" cy="532893"/>
              </a:xfrm>
              <a:prstGeom prst="rect">
                <a:avLst/>
              </a:prstGeom>
              <a:noFill/>
              <a:ln>
                <a:noFill/>
              </a:ln>
            </p:spPr>
            <p:txBody>
              <a:bodyPr anchorCtr="0" anchor="ctr" bIns="10150" lIns="10150" spcFirstLastPara="1" rIns="10150" wrap="square" tIns="10150">
                <a:spAutoFit/>
              </a:bodyPr>
              <a:lstStyle/>
              <a:p>
                <a:pPr indent="0" lvl="0" marL="0" marR="0" rtl="0" algn="ctr">
                  <a:lnSpc>
                    <a:spcPct val="90000"/>
                  </a:lnSpc>
                  <a:spcBef>
                    <a:spcPts val="0"/>
                  </a:spcBef>
                  <a:spcAft>
                    <a:spcPts val="0"/>
                  </a:spcAft>
                  <a:buClr>
                    <a:srgbClr val="FFFFFF"/>
                  </a:buClr>
                  <a:buSzPts val="800"/>
                  <a:buFont typeface="Avenir"/>
                  <a:buNone/>
                </a:pPr>
                <a:r>
                  <a:rPr b="0" i="0" lang="en-US" sz="800" u="none" cap="none" strike="noStrike">
                    <a:solidFill>
                      <a:srgbClr val="FFFFFF"/>
                    </a:solidFill>
                    <a:latin typeface="Avenir"/>
                    <a:ea typeface="Avenir"/>
                    <a:cs typeface="Avenir"/>
                    <a:sym typeface="Avenir"/>
                  </a:rPr>
                  <a:t>Captain – Warriors</a:t>
                </a:r>
                <a:endParaRPr/>
              </a:p>
              <a:p>
                <a:pPr indent="0" lvl="0" marL="0" marR="0" rtl="0" algn="ctr">
                  <a:lnSpc>
                    <a:spcPct val="90000"/>
                  </a:lnSpc>
                  <a:spcBef>
                    <a:spcPts val="300"/>
                  </a:spcBef>
                  <a:spcAft>
                    <a:spcPts val="0"/>
                  </a:spcAft>
                  <a:buClr>
                    <a:srgbClr val="FFFFFF"/>
                  </a:buClr>
                  <a:buSzPts val="800"/>
                  <a:buFont typeface="Avenir"/>
                  <a:buNone/>
                </a:pPr>
                <a:r>
                  <a:rPr b="0" i="0" lang="en-US" sz="800" u="none" cap="none" strike="noStrike">
                    <a:solidFill>
                      <a:srgbClr val="FFFFFF"/>
                    </a:solidFill>
                    <a:latin typeface="Avenir"/>
                    <a:ea typeface="Avenir"/>
                    <a:cs typeface="Avenir"/>
                    <a:sym typeface="Avenir"/>
                  </a:rPr>
                  <a:t>Mohammed Ali</a:t>
                </a:r>
                <a:endParaRPr/>
              </a:p>
            </p:txBody>
          </p:sp>
        </p:grpSp>
        <p:grpSp>
          <p:nvGrpSpPr>
            <p:cNvPr id="577" name="Google Shape;577;p39"/>
            <p:cNvGrpSpPr/>
            <p:nvPr/>
          </p:nvGrpSpPr>
          <p:grpSpPr>
            <a:xfrm>
              <a:off x="581846" y="581846"/>
              <a:ext cx="962413" cy="962413"/>
              <a:chOff x="-1" y="-1"/>
              <a:chExt cx="962412" cy="962412"/>
            </a:xfrm>
          </p:grpSpPr>
          <p:sp>
            <p:nvSpPr>
              <p:cNvPr id="578" name="Google Shape;578;p39"/>
              <p:cNvSpPr/>
              <p:nvPr/>
            </p:nvSpPr>
            <p:spPr>
              <a:xfrm>
                <a:off x="-1" y="-1"/>
                <a:ext cx="962412" cy="962412"/>
              </a:xfrm>
              <a:prstGeom prst="ellipse">
                <a:avLst/>
              </a:prstGeom>
              <a:solidFill>
                <a:schemeClr val="accent1"/>
              </a:solidFill>
              <a:ln cap="flat" cmpd="sng" w="12700">
                <a:solidFill>
                  <a:srgbClr val="FFFFFF"/>
                </a:solidFill>
                <a:prstDash val="solid"/>
                <a:miter lim="800000"/>
                <a:headEnd len="sm" w="sm" type="none"/>
                <a:tailEnd len="sm" w="sm" type="none"/>
              </a:ln>
            </p:spPr>
            <p:txBody>
              <a:bodyPr anchorCtr="0" anchor="ctr" bIns="45700" lIns="45700" spcFirstLastPara="1" rIns="45700" wrap="square" tIns="45700">
                <a:noAutofit/>
              </a:bodyPr>
              <a:lstStyle/>
              <a:p>
                <a:pPr indent="0" lvl="0" marL="0" marR="0" rtl="0" algn="ctr">
                  <a:lnSpc>
                    <a:spcPct val="90000"/>
                  </a:lnSpc>
                  <a:spcBef>
                    <a:spcPts val="0"/>
                  </a:spcBef>
                  <a:spcAft>
                    <a:spcPts val="0"/>
                  </a:spcAft>
                  <a:buClr>
                    <a:srgbClr val="FFFFFF"/>
                  </a:buClr>
                  <a:buSzPts val="1800"/>
                  <a:buFont typeface="Avenir"/>
                  <a:buNone/>
                </a:pPr>
                <a:r>
                  <a:t/>
                </a:r>
                <a:endParaRPr b="0" i="0" sz="1800" u="none" cap="none" strike="noStrike">
                  <a:solidFill>
                    <a:srgbClr val="FFFFFF"/>
                  </a:solidFill>
                  <a:latin typeface="Avenir"/>
                  <a:ea typeface="Avenir"/>
                  <a:cs typeface="Avenir"/>
                  <a:sym typeface="Avenir"/>
                </a:endParaRPr>
              </a:p>
            </p:txBody>
          </p:sp>
          <p:sp>
            <p:nvSpPr>
              <p:cNvPr id="579" name="Google Shape;579;p39"/>
              <p:cNvSpPr txBox="1"/>
              <p:nvPr/>
            </p:nvSpPr>
            <p:spPr>
              <a:xfrm>
                <a:off x="140941" y="271908"/>
                <a:ext cx="680526" cy="418593"/>
              </a:xfrm>
              <a:prstGeom prst="rect">
                <a:avLst/>
              </a:prstGeom>
              <a:noFill/>
              <a:ln>
                <a:noFill/>
              </a:ln>
            </p:spPr>
            <p:txBody>
              <a:bodyPr anchorCtr="0" anchor="ctr" bIns="10150" lIns="10150" spcFirstLastPara="1" rIns="10150" wrap="square" tIns="10150">
                <a:spAutoFit/>
              </a:bodyPr>
              <a:lstStyle/>
              <a:p>
                <a:pPr indent="0" lvl="0" marL="0" marR="0" rtl="0" algn="ctr">
                  <a:lnSpc>
                    <a:spcPct val="90000"/>
                  </a:lnSpc>
                  <a:spcBef>
                    <a:spcPts val="0"/>
                  </a:spcBef>
                  <a:spcAft>
                    <a:spcPts val="0"/>
                  </a:spcAft>
                  <a:buClr>
                    <a:srgbClr val="FFFFFF"/>
                  </a:buClr>
                  <a:buSzPts val="800"/>
                  <a:buFont typeface="Avenir"/>
                  <a:buNone/>
                </a:pPr>
                <a:r>
                  <a:rPr b="0" i="0" lang="en-US" sz="800" u="none" cap="none" strike="noStrike">
                    <a:solidFill>
                      <a:srgbClr val="FFFFFF"/>
                    </a:solidFill>
                    <a:latin typeface="Avenir"/>
                    <a:ea typeface="Avenir"/>
                    <a:cs typeface="Avenir"/>
                    <a:sym typeface="Avenir"/>
                  </a:rPr>
                  <a:t>Social Media &amp; Recruitment</a:t>
                </a:r>
                <a:endParaRPr/>
              </a:p>
              <a:p>
                <a:pPr indent="0" lvl="0" marL="0" marR="0" rtl="0" algn="ctr">
                  <a:lnSpc>
                    <a:spcPct val="90000"/>
                  </a:lnSpc>
                  <a:spcBef>
                    <a:spcPts val="300"/>
                  </a:spcBef>
                  <a:spcAft>
                    <a:spcPts val="0"/>
                  </a:spcAft>
                  <a:buClr>
                    <a:srgbClr val="FFFFFF"/>
                  </a:buClr>
                  <a:buSzPts val="800"/>
                  <a:buFont typeface="Avenir"/>
                  <a:buNone/>
                </a:pPr>
                <a:r>
                  <a:rPr b="0" i="0" lang="en-US" sz="800" u="none" cap="none" strike="noStrike">
                    <a:solidFill>
                      <a:srgbClr val="FFFFFF"/>
                    </a:solidFill>
                    <a:latin typeface="Avenir"/>
                    <a:ea typeface="Avenir"/>
                    <a:cs typeface="Avenir"/>
                    <a:sym typeface="Avenir"/>
                  </a:rPr>
                  <a:t>Vineet Bhola</a:t>
                </a:r>
                <a:endParaRPr/>
              </a:p>
            </p:txBody>
          </p:sp>
        </p:grpSp>
      </p:grpSp>
      <p:sp>
        <p:nvSpPr>
          <p:cNvPr id="580" name="Google Shape;580;p39"/>
          <p:cNvSpPr txBox="1"/>
          <p:nvPr/>
        </p:nvSpPr>
        <p:spPr>
          <a:xfrm>
            <a:off x="1866964" y="6193594"/>
            <a:ext cx="8880126" cy="370841"/>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1800"/>
              <a:buFont typeface="Avenir"/>
              <a:buNone/>
            </a:pPr>
            <a:r>
              <a:rPr b="1" i="0" lang="en-US" sz="1800" u="none" cap="none" strike="noStrike">
                <a:solidFill>
                  <a:srgbClr val="000000"/>
                </a:solidFill>
                <a:latin typeface="Avenir"/>
                <a:ea typeface="Avenir"/>
                <a:cs typeface="Avenir"/>
                <a:sym typeface="Avenir"/>
              </a:rPr>
              <a:t>Election Sequence</a:t>
            </a:r>
            <a:r>
              <a:rPr b="0" i="0" lang="en-US" sz="1800" u="none" cap="none" strike="noStrike">
                <a:solidFill>
                  <a:srgbClr val="000000"/>
                </a:solidFill>
                <a:latin typeface="Avenir"/>
                <a:ea typeface="Avenir"/>
                <a:cs typeface="Avenir"/>
                <a:sym typeface="Avenir"/>
              </a:rPr>
              <a:t>: President – Treasurer – Secretary - Social Media – Youth/Women</a:t>
            </a:r>
            <a:endParaRPr/>
          </a:p>
        </p:txBody>
      </p:sp>
      <p:cxnSp>
        <p:nvCxnSpPr>
          <p:cNvPr id="581" name="Google Shape;581;p39"/>
          <p:cNvCxnSpPr/>
          <p:nvPr/>
        </p:nvCxnSpPr>
        <p:spPr>
          <a:xfrm flipH="1">
            <a:off x="3800474" y="3076575"/>
            <a:ext cx="628651" cy="685801"/>
          </a:xfrm>
          <a:prstGeom prst="straightConnector1">
            <a:avLst/>
          </a:prstGeom>
          <a:noFill/>
          <a:ln cap="flat" cmpd="sng" w="9525">
            <a:solidFill>
              <a:schemeClr val="accent1"/>
            </a:solidFill>
            <a:prstDash val="solid"/>
            <a:miter lim="8000"/>
            <a:headEnd len="sm" w="sm" type="none"/>
            <a:tailEnd len="sm" w="sm" type="none"/>
          </a:ln>
        </p:spPr>
      </p:cxnSp>
      <p:cxnSp>
        <p:nvCxnSpPr>
          <p:cNvPr id="582" name="Google Shape;582;p39"/>
          <p:cNvCxnSpPr/>
          <p:nvPr/>
        </p:nvCxnSpPr>
        <p:spPr>
          <a:xfrm flipH="1">
            <a:off x="4352924" y="4514719"/>
            <a:ext cx="628651" cy="685801"/>
          </a:xfrm>
          <a:prstGeom prst="straightConnector1">
            <a:avLst/>
          </a:prstGeom>
          <a:noFill/>
          <a:ln cap="flat" cmpd="sng" w="9525">
            <a:solidFill>
              <a:schemeClr val="accent1"/>
            </a:solidFill>
            <a:prstDash val="solid"/>
            <a:miter lim="8000"/>
            <a:headEnd len="sm" w="sm" type="none"/>
            <a:tailEnd len="sm" w="sm" type="none"/>
          </a:ln>
        </p:spPr>
      </p:cxnSp>
      <p:cxnSp>
        <p:nvCxnSpPr>
          <p:cNvPr id="583" name="Google Shape;583;p39"/>
          <p:cNvCxnSpPr/>
          <p:nvPr/>
        </p:nvCxnSpPr>
        <p:spPr>
          <a:xfrm flipH="1">
            <a:off x="5780151" y="5086219"/>
            <a:ext cx="628651" cy="685801"/>
          </a:xfrm>
          <a:prstGeom prst="straightConnector1">
            <a:avLst/>
          </a:prstGeom>
          <a:noFill/>
          <a:ln cap="flat" cmpd="sng" w="9525">
            <a:solidFill>
              <a:schemeClr val="accent1"/>
            </a:solidFill>
            <a:prstDash val="solid"/>
            <a:miter lim="8000"/>
            <a:headEnd len="sm" w="sm" type="none"/>
            <a:tailEnd len="sm" w="sm" type="none"/>
          </a:ln>
        </p:spPr>
      </p:cxnSp>
      <p:cxnSp>
        <p:nvCxnSpPr>
          <p:cNvPr id="584" name="Google Shape;584;p39"/>
          <p:cNvCxnSpPr/>
          <p:nvPr/>
        </p:nvCxnSpPr>
        <p:spPr>
          <a:xfrm flipH="1">
            <a:off x="7189982" y="4506912"/>
            <a:ext cx="628651" cy="685801"/>
          </a:xfrm>
          <a:prstGeom prst="straightConnector1">
            <a:avLst/>
          </a:prstGeom>
          <a:noFill/>
          <a:ln cap="flat" cmpd="sng" w="9525">
            <a:solidFill>
              <a:schemeClr val="accent1"/>
            </a:solidFill>
            <a:prstDash val="solid"/>
            <a:miter lim="8000"/>
            <a:headEnd len="sm" w="sm" type="none"/>
            <a:tailEnd len="sm" w="sm" type="none"/>
          </a:ln>
        </p:spPr>
      </p:cxn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588" name="Shape 588"/>
        <p:cNvGrpSpPr/>
        <p:nvPr/>
      </p:nvGrpSpPr>
      <p:grpSpPr>
        <a:xfrm>
          <a:off x="0" y="0"/>
          <a:ext cx="0" cy="0"/>
          <a:chOff x="0" y="0"/>
          <a:chExt cx="0" cy="0"/>
        </a:xfrm>
      </p:grpSpPr>
      <p:sp>
        <p:nvSpPr>
          <p:cNvPr id="589" name="Google Shape;589;p40"/>
          <p:cNvSpPr/>
          <p:nvPr/>
        </p:nvSpPr>
        <p:spPr>
          <a:xfrm>
            <a:off x="-1" y="0"/>
            <a:ext cx="12188954" cy="6858000"/>
          </a:xfrm>
          <a:prstGeom prst="rect">
            <a:avLst/>
          </a:prstGeom>
          <a:solidFill>
            <a:srgbClr val="FFFFFF"/>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595959"/>
              </a:buClr>
              <a:buSzPts val="1800"/>
              <a:buFont typeface="Avenir"/>
              <a:buNone/>
            </a:pPr>
            <a:r>
              <a:t/>
            </a:r>
            <a:endParaRPr b="0" i="0" sz="1800" u="none" cap="none" strike="noStrike">
              <a:solidFill>
                <a:srgbClr val="595959"/>
              </a:solidFill>
              <a:latin typeface="Avenir"/>
              <a:ea typeface="Avenir"/>
              <a:cs typeface="Avenir"/>
              <a:sym typeface="Avenir"/>
            </a:endParaRPr>
          </a:p>
        </p:txBody>
      </p:sp>
      <p:sp>
        <p:nvSpPr>
          <p:cNvPr id="590" name="Google Shape;590;p40"/>
          <p:cNvSpPr/>
          <p:nvPr/>
        </p:nvSpPr>
        <p:spPr>
          <a:xfrm>
            <a:off x="3047" y="0"/>
            <a:ext cx="12188954" cy="6858000"/>
          </a:xfrm>
          <a:prstGeom prst="rect">
            <a:avLst/>
          </a:prstGeom>
          <a:solidFill>
            <a:srgbClr val="F2ECEA">
              <a:alpha val="69803"/>
            </a:srgbClr>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595959"/>
              </a:buClr>
              <a:buSzPts val="1800"/>
              <a:buFont typeface="Avenir"/>
              <a:buNone/>
            </a:pPr>
            <a:r>
              <a:t/>
            </a:r>
            <a:endParaRPr b="0" i="0" sz="1800" u="none" cap="none" strike="noStrike">
              <a:solidFill>
                <a:srgbClr val="595959"/>
              </a:solidFill>
              <a:latin typeface="Avenir"/>
              <a:ea typeface="Avenir"/>
              <a:cs typeface="Avenir"/>
              <a:sym typeface="Avenir"/>
            </a:endParaRPr>
          </a:p>
        </p:txBody>
      </p:sp>
      <p:sp>
        <p:nvSpPr>
          <p:cNvPr id="591" name="Google Shape;591;p40"/>
          <p:cNvSpPr txBox="1"/>
          <p:nvPr>
            <p:ph idx="4294967295" type="ctrTitle"/>
          </p:nvPr>
        </p:nvSpPr>
        <p:spPr>
          <a:xfrm>
            <a:off x="606368" y="2636203"/>
            <a:ext cx="4785546" cy="1580339"/>
          </a:xfrm>
          <a:prstGeom prst="rect">
            <a:avLst/>
          </a:prstGeom>
          <a:noFill/>
          <a:ln>
            <a:noFill/>
          </a:ln>
        </p:spPr>
        <p:txBody>
          <a:bodyPr anchorCtr="0" anchor="b" bIns="45700" lIns="45700" spcFirstLastPara="1" rIns="45700" wrap="square" tIns="45700">
            <a:normAutofit/>
          </a:bodyPr>
          <a:lstStyle/>
          <a:p>
            <a:pPr indent="0" lvl="0" marL="0" marR="0" rtl="0" algn="l">
              <a:lnSpc>
                <a:spcPct val="100000"/>
              </a:lnSpc>
              <a:spcBef>
                <a:spcPts val="0"/>
              </a:spcBef>
              <a:spcAft>
                <a:spcPts val="0"/>
              </a:spcAft>
              <a:buClr>
                <a:srgbClr val="44131A"/>
              </a:buClr>
              <a:buSzPts val="4400"/>
              <a:buFont typeface="Avenir"/>
              <a:buNone/>
            </a:pPr>
            <a:r>
              <a:rPr b="1" i="0" lang="en-US" sz="4400" u="none" cap="none" strike="noStrike">
                <a:solidFill>
                  <a:srgbClr val="44131A"/>
                </a:solidFill>
                <a:latin typeface="Avenir"/>
                <a:ea typeface="Avenir"/>
                <a:cs typeface="Avenir"/>
                <a:sym typeface="Avenir"/>
              </a:rPr>
              <a:t>Plans for 202</a:t>
            </a:r>
            <a:r>
              <a:rPr b="1" lang="en-US" sz="4400">
                <a:solidFill>
                  <a:srgbClr val="44131A"/>
                </a:solidFill>
                <a:latin typeface="Avenir"/>
                <a:ea typeface="Avenir"/>
                <a:cs typeface="Avenir"/>
                <a:sym typeface="Avenir"/>
              </a:rPr>
              <a:t>5</a:t>
            </a:r>
            <a:endParaRPr/>
          </a:p>
        </p:txBody>
      </p:sp>
      <p:sp>
        <p:nvSpPr>
          <p:cNvPr id="592" name="Google Shape;592;p40"/>
          <p:cNvSpPr/>
          <p:nvPr/>
        </p:nvSpPr>
        <p:spPr>
          <a:xfrm>
            <a:off x="5998283" y="0"/>
            <a:ext cx="6193718" cy="6858000"/>
          </a:xfrm>
          <a:prstGeom prst="rect">
            <a:avLst/>
          </a:prstGeom>
          <a:solidFill>
            <a:srgbClr val="651C27"/>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595959"/>
              </a:buClr>
              <a:buSzPts val="1800"/>
              <a:buFont typeface="Avenir"/>
              <a:buNone/>
            </a:pPr>
            <a:r>
              <a:t/>
            </a:r>
            <a:endParaRPr b="0" i="0" sz="1800" u="none" cap="none" strike="noStrike">
              <a:solidFill>
                <a:srgbClr val="595959"/>
              </a:solidFill>
              <a:latin typeface="Avenir"/>
              <a:ea typeface="Avenir"/>
              <a:cs typeface="Avenir"/>
              <a:sym typeface="Avenir"/>
            </a:endParaRPr>
          </a:p>
        </p:txBody>
      </p:sp>
      <p:sp>
        <p:nvSpPr>
          <p:cNvPr id="593" name="Google Shape;593;p40"/>
          <p:cNvSpPr/>
          <p:nvPr/>
        </p:nvSpPr>
        <p:spPr>
          <a:xfrm rot="10800000">
            <a:off x="5998281" y="-3"/>
            <a:ext cx="6193719" cy="6858000"/>
          </a:xfrm>
          <a:prstGeom prst="rect">
            <a:avLst/>
          </a:prstGeom>
          <a:blipFill rotWithShape="1">
            <a:blip r:embed="rId3">
              <a:alphaModFix/>
            </a:blip>
            <a:stretch>
              <a:fillRect b="0" l="0" r="0" t="0"/>
            </a:stretch>
          </a:blip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Avenir"/>
              <a:buNone/>
            </a:pPr>
            <a:r>
              <a:t/>
            </a:r>
            <a:endParaRPr b="0" i="0" sz="1800" u="none" cap="none" strike="noStrike">
              <a:solidFill>
                <a:srgbClr val="FFFFFF"/>
              </a:solidFill>
              <a:latin typeface="Avenir"/>
              <a:ea typeface="Avenir"/>
              <a:cs typeface="Avenir"/>
              <a:sym typeface="Avenir"/>
            </a:endParaRPr>
          </a:p>
        </p:txBody>
      </p:sp>
      <p:pic>
        <p:nvPicPr>
          <p:cNvPr descr="Picture 5" id="594" name="Google Shape;594;p40"/>
          <p:cNvPicPr preferRelativeResize="0"/>
          <p:nvPr/>
        </p:nvPicPr>
        <p:blipFill rotWithShape="1">
          <a:blip r:embed="rId4">
            <a:alphaModFix/>
          </a:blip>
          <a:srcRect b="0" l="0" r="0" t="0"/>
          <a:stretch/>
        </p:blipFill>
        <p:spPr>
          <a:xfrm>
            <a:off x="6732217" y="1017640"/>
            <a:ext cx="4817467" cy="4817467"/>
          </a:xfrm>
          <a:prstGeom prst="rect">
            <a:avLst/>
          </a:prstGeom>
          <a:noFill/>
          <a:ln>
            <a:noFill/>
          </a:ln>
        </p:spPr>
      </p:pic>
      <p:pic>
        <p:nvPicPr>
          <p:cNvPr descr="Picture 6" id="595" name="Google Shape;595;p40"/>
          <p:cNvPicPr preferRelativeResize="0"/>
          <p:nvPr/>
        </p:nvPicPr>
        <p:blipFill rotWithShape="1">
          <a:blip r:embed="rId5">
            <a:alphaModFix/>
          </a:blip>
          <a:srcRect b="0" l="0" r="0" t="0"/>
          <a:stretch/>
        </p:blipFill>
        <p:spPr>
          <a:xfrm>
            <a:off x="7316426" y="5967550"/>
            <a:ext cx="812802" cy="848451"/>
          </a:xfrm>
          <a:prstGeom prst="rect">
            <a:avLst/>
          </a:prstGeom>
          <a:noFill/>
          <a:ln>
            <a:noFill/>
          </a:ln>
        </p:spPr>
      </p:pic>
      <p:pic>
        <p:nvPicPr>
          <p:cNvPr descr="Picture 7" id="596" name="Google Shape;596;p40"/>
          <p:cNvPicPr preferRelativeResize="0"/>
          <p:nvPr/>
        </p:nvPicPr>
        <p:blipFill rotWithShape="1">
          <a:blip r:embed="rId6">
            <a:alphaModFix/>
          </a:blip>
          <a:srcRect b="0" l="0" r="0" t="0"/>
          <a:stretch/>
        </p:blipFill>
        <p:spPr>
          <a:xfrm>
            <a:off x="8672841" y="5967550"/>
            <a:ext cx="936221" cy="848450"/>
          </a:xfrm>
          <a:prstGeom prst="rect">
            <a:avLst/>
          </a:prstGeom>
          <a:noFill/>
          <a:ln>
            <a:noFill/>
          </a:ln>
        </p:spPr>
      </p:pic>
      <p:pic>
        <p:nvPicPr>
          <p:cNvPr descr="Picture 8" id="597" name="Google Shape;597;p40"/>
          <p:cNvPicPr preferRelativeResize="0"/>
          <p:nvPr/>
        </p:nvPicPr>
        <p:blipFill rotWithShape="1">
          <a:blip r:embed="rId7">
            <a:alphaModFix/>
          </a:blip>
          <a:srcRect b="0" l="0" r="0" t="0"/>
          <a:stretch/>
        </p:blipFill>
        <p:spPr>
          <a:xfrm>
            <a:off x="10293539" y="5922326"/>
            <a:ext cx="770023" cy="848451"/>
          </a:xfrm>
          <a:prstGeom prst="rect">
            <a:avLst/>
          </a:prstGeom>
          <a:noFill/>
          <a:ln>
            <a:noFill/>
          </a:ln>
        </p:spPr>
      </p:pic>
      <p:sp>
        <p:nvSpPr>
          <p:cNvPr id="598" name="Google Shape;598;p40"/>
          <p:cNvSpPr txBox="1"/>
          <p:nvPr/>
        </p:nvSpPr>
        <p:spPr>
          <a:xfrm>
            <a:off x="684988" y="5004082"/>
            <a:ext cx="1859489" cy="370841"/>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D13D6E"/>
              </a:buClr>
              <a:buSzPts val="1800"/>
              <a:buFont typeface="Avenir"/>
              <a:buNone/>
            </a:pPr>
            <a:r>
              <a:rPr b="0" i="0" lang="en-US" sz="1800" u="sng" cap="none" strike="noStrike">
                <a:solidFill>
                  <a:srgbClr val="D13D6E"/>
                </a:solidFill>
                <a:latin typeface="Avenir"/>
                <a:ea typeface="Avenir"/>
                <a:cs typeface="Avenir"/>
                <a:sym typeface="Avenir"/>
                <a:hlinkClick r:id="rId8">
                  <a:extLst>
                    <a:ext uri="{A12FA001-AC4F-418D-AE19-62706E023703}">
                      <ahyp:hlinkClr val="tx"/>
                    </a:ext>
                  </a:extLst>
                </a:hlinkClick>
              </a:rPr>
              <a:t>http://batcc.de/</a:t>
            </a:r>
            <a:r>
              <a:rPr b="0" i="0" lang="en-US" sz="1800" u="none" cap="none" strike="noStrike">
                <a:solidFill>
                  <a:srgbClr val="000000"/>
                </a:solidFill>
                <a:latin typeface="Avenir"/>
                <a:ea typeface="Avenir"/>
                <a:cs typeface="Avenir"/>
                <a:sym typeface="Avenir"/>
              </a:rPr>
              <a:t>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BlockprintVTI">
  <a:themeElements>
    <a:clrScheme name="BlockprintVTI">
      <a:dk1>
        <a:srgbClr val="000000"/>
      </a:dk1>
      <a:lt1>
        <a:srgbClr val="FFFFFF"/>
      </a:lt1>
      <a:dk2>
        <a:srgbClr val="A7A7A7"/>
      </a:dk2>
      <a:lt2>
        <a:srgbClr val="535353"/>
      </a:lt2>
      <a:accent1>
        <a:srgbClr val="A62C52"/>
      </a:accent1>
      <a:accent2>
        <a:srgbClr val="A7928D"/>
      </a:accent2>
      <a:accent3>
        <a:srgbClr val="307C71"/>
      </a:accent3>
      <a:accent4>
        <a:srgbClr val="41575D"/>
      </a:accent4>
      <a:accent5>
        <a:srgbClr val="8FA3A3"/>
      </a:accent5>
      <a:accent6>
        <a:srgbClr val="CA8370"/>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